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66" r:id="rId3"/>
    <p:sldId id="257" r:id="rId4"/>
    <p:sldId id="258" r:id="rId5"/>
    <p:sldId id="267" r:id="rId6"/>
    <p:sldId id="259" r:id="rId7"/>
    <p:sldId id="261" r:id="rId8"/>
    <p:sldId id="263" r:id="rId9"/>
    <p:sldId id="264" r:id="rId10"/>
  </p:sldIdLst>
  <p:sldSz cx="20104100" cy="11309350"/>
  <p:notesSz cx="20104100" cy="113093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99D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576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807" y="3505898"/>
            <a:ext cx="17088486" cy="23749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6333236"/>
            <a:ext cx="14072870" cy="28273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6/13/2024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20104100" cy="11308715"/>
          </a:xfrm>
          <a:custGeom>
            <a:avLst/>
            <a:gdLst/>
            <a:ahLst/>
            <a:cxnLst/>
            <a:rect l="l" t="t" r="r" b="b"/>
            <a:pathLst>
              <a:path w="20104100" h="11308715">
                <a:moveTo>
                  <a:pt x="20104099" y="0"/>
                </a:moveTo>
                <a:lnTo>
                  <a:pt x="0" y="0"/>
                </a:lnTo>
                <a:lnTo>
                  <a:pt x="0" y="11308556"/>
                </a:lnTo>
                <a:lnTo>
                  <a:pt x="20104099" y="11308556"/>
                </a:lnTo>
                <a:lnTo>
                  <a:pt x="20104099" y="0"/>
                </a:lnTo>
                <a:close/>
              </a:path>
            </a:pathLst>
          </a:custGeom>
          <a:solidFill>
            <a:srgbClr val="00A9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256504" y="1408885"/>
            <a:ext cx="534035" cy="266700"/>
          </a:xfrm>
          <a:custGeom>
            <a:avLst/>
            <a:gdLst/>
            <a:ahLst/>
            <a:cxnLst/>
            <a:rect l="l" t="t" r="r" b="b"/>
            <a:pathLst>
              <a:path w="534035" h="266700">
                <a:moveTo>
                  <a:pt x="514013" y="58"/>
                </a:moveTo>
                <a:lnTo>
                  <a:pt x="456416" y="2516"/>
                </a:lnTo>
                <a:lnTo>
                  <a:pt x="409272" y="9898"/>
                </a:lnTo>
                <a:lnTo>
                  <a:pt x="363937" y="21897"/>
                </a:lnTo>
                <a:lnTo>
                  <a:pt x="320580" y="38263"/>
                </a:lnTo>
                <a:lnTo>
                  <a:pt x="279370" y="58746"/>
                </a:lnTo>
                <a:lnTo>
                  <a:pt x="240476" y="83096"/>
                </a:lnTo>
                <a:lnTo>
                  <a:pt x="204067" y="111064"/>
                </a:lnTo>
                <a:lnTo>
                  <a:pt x="168863" y="82612"/>
                </a:lnTo>
                <a:lnTo>
                  <a:pt x="131585" y="56196"/>
                </a:lnTo>
                <a:lnTo>
                  <a:pt x="91502" y="33000"/>
                </a:lnTo>
                <a:lnTo>
                  <a:pt x="47884" y="14208"/>
                </a:lnTo>
                <a:lnTo>
                  <a:pt x="0" y="1005"/>
                </a:lnTo>
                <a:lnTo>
                  <a:pt x="0" y="122687"/>
                </a:lnTo>
                <a:lnTo>
                  <a:pt x="37549" y="130506"/>
                </a:lnTo>
                <a:lnTo>
                  <a:pt x="71086" y="149096"/>
                </a:lnTo>
                <a:lnTo>
                  <a:pt x="99739" y="174778"/>
                </a:lnTo>
                <a:lnTo>
                  <a:pt x="130856" y="218118"/>
                </a:lnTo>
                <a:lnTo>
                  <a:pt x="147346" y="266452"/>
                </a:lnTo>
                <a:lnTo>
                  <a:pt x="257552" y="266452"/>
                </a:lnTo>
                <a:lnTo>
                  <a:pt x="281956" y="223891"/>
                </a:lnTo>
                <a:lnTo>
                  <a:pt x="312164" y="186310"/>
                </a:lnTo>
                <a:lnTo>
                  <a:pt x="347712" y="154240"/>
                </a:lnTo>
                <a:lnTo>
                  <a:pt x="388135" y="128209"/>
                </a:lnTo>
                <a:lnTo>
                  <a:pt x="432970" y="108745"/>
                </a:lnTo>
                <a:lnTo>
                  <a:pt x="481751" y="96380"/>
                </a:lnTo>
                <a:lnTo>
                  <a:pt x="534015" y="91641"/>
                </a:lnTo>
                <a:lnTo>
                  <a:pt x="534015" y="1015"/>
                </a:lnTo>
                <a:lnTo>
                  <a:pt x="530949" y="556"/>
                </a:lnTo>
                <a:lnTo>
                  <a:pt x="514013" y="5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97939" y="1322403"/>
            <a:ext cx="124781" cy="124792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1256510" y="1675341"/>
            <a:ext cx="534035" cy="272415"/>
          </a:xfrm>
          <a:custGeom>
            <a:avLst/>
            <a:gdLst/>
            <a:ahLst/>
            <a:cxnLst/>
            <a:rect l="l" t="t" r="r" b="b"/>
            <a:pathLst>
              <a:path w="534035" h="272414">
                <a:moveTo>
                  <a:pt x="385087" y="0"/>
                </a:moveTo>
                <a:lnTo>
                  <a:pt x="274871" y="0"/>
                </a:lnTo>
                <a:lnTo>
                  <a:pt x="250005" y="46171"/>
                </a:lnTo>
                <a:lnTo>
                  <a:pt x="218743" y="85843"/>
                </a:lnTo>
                <a:lnTo>
                  <a:pt x="182040" y="118837"/>
                </a:lnTo>
                <a:lnTo>
                  <a:pt x="140857" y="144975"/>
                </a:lnTo>
                <a:lnTo>
                  <a:pt x="96150" y="164079"/>
                </a:lnTo>
                <a:lnTo>
                  <a:pt x="48878" y="175972"/>
                </a:lnTo>
                <a:lnTo>
                  <a:pt x="0" y="180476"/>
                </a:lnTo>
                <a:lnTo>
                  <a:pt x="0" y="271101"/>
                </a:lnTo>
                <a:lnTo>
                  <a:pt x="2941" y="271560"/>
                </a:lnTo>
                <a:lnTo>
                  <a:pt x="19330" y="272058"/>
                </a:lnTo>
                <a:lnTo>
                  <a:pt x="28020" y="272117"/>
                </a:lnTo>
                <a:lnTo>
                  <a:pt x="76824" y="269601"/>
                </a:lnTo>
                <a:lnTo>
                  <a:pt x="124023" y="262218"/>
                </a:lnTo>
                <a:lnTo>
                  <a:pt x="169435" y="250219"/>
                </a:lnTo>
                <a:lnTo>
                  <a:pt x="212875" y="233854"/>
                </a:lnTo>
                <a:lnTo>
                  <a:pt x="254163" y="213371"/>
                </a:lnTo>
                <a:lnTo>
                  <a:pt x="293115" y="189020"/>
                </a:lnTo>
                <a:lnTo>
                  <a:pt x="329550" y="161052"/>
                </a:lnTo>
                <a:lnTo>
                  <a:pt x="364794" y="189504"/>
                </a:lnTo>
                <a:lnTo>
                  <a:pt x="402171" y="215921"/>
                </a:lnTo>
                <a:lnTo>
                  <a:pt x="442372" y="239117"/>
                </a:lnTo>
                <a:lnTo>
                  <a:pt x="486089" y="257908"/>
                </a:lnTo>
                <a:lnTo>
                  <a:pt x="534015" y="271112"/>
                </a:lnTo>
                <a:lnTo>
                  <a:pt x="534015" y="149430"/>
                </a:lnTo>
                <a:lnTo>
                  <a:pt x="496340" y="141168"/>
                </a:lnTo>
                <a:lnTo>
                  <a:pt x="462530" y="121606"/>
                </a:lnTo>
                <a:lnTo>
                  <a:pt x="433604" y="94948"/>
                </a:lnTo>
                <a:lnTo>
                  <a:pt x="402239" y="52191"/>
                </a:lnTo>
                <a:lnTo>
                  <a:pt x="389180" y="21001"/>
                </a:lnTo>
                <a:lnTo>
                  <a:pt x="38508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" name="bg object 20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522721" y="1909149"/>
            <a:ext cx="124781" cy="124792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9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650" b="1" i="0">
                <a:solidFill>
                  <a:srgbClr val="1A1A1A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6/13/2024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20104099" cy="11308556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6523361" y="1842886"/>
            <a:ext cx="13580744" cy="251460"/>
          </a:xfrm>
          <a:custGeom>
            <a:avLst/>
            <a:gdLst/>
            <a:ahLst/>
            <a:cxnLst/>
            <a:rect l="l" t="t" r="r" b="b"/>
            <a:pathLst>
              <a:path w="13580744" h="251460">
                <a:moveTo>
                  <a:pt x="13580738" y="0"/>
                </a:moveTo>
                <a:lnTo>
                  <a:pt x="0" y="0"/>
                </a:lnTo>
                <a:lnTo>
                  <a:pt x="0" y="251290"/>
                </a:lnTo>
                <a:lnTo>
                  <a:pt x="13580738" y="251290"/>
                </a:lnTo>
                <a:lnTo>
                  <a:pt x="13580738" y="0"/>
                </a:lnTo>
                <a:close/>
              </a:path>
            </a:pathLst>
          </a:custGeom>
          <a:solidFill>
            <a:srgbClr val="00A9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256504" y="1408885"/>
            <a:ext cx="534035" cy="266700"/>
          </a:xfrm>
          <a:custGeom>
            <a:avLst/>
            <a:gdLst/>
            <a:ahLst/>
            <a:cxnLst/>
            <a:rect l="l" t="t" r="r" b="b"/>
            <a:pathLst>
              <a:path w="534035" h="266700">
                <a:moveTo>
                  <a:pt x="514013" y="58"/>
                </a:moveTo>
                <a:lnTo>
                  <a:pt x="456416" y="2516"/>
                </a:lnTo>
                <a:lnTo>
                  <a:pt x="409272" y="9898"/>
                </a:lnTo>
                <a:lnTo>
                  <a:pt x="363937" y="21897"/>
                </a:lnTo>
                <a:lnTo>
                  <a:pt x="320580" y="38263"/>
                </a:lnTo>
                <a:lnTo>
                  <a:pt x="279370" y="58746"/>
                </a:lnTo>
                <a:lnTo>
                  <a:pt x="240476" y="83096"/>
                </a:lnTo>
                <a:lnTo>
                  <a:pt x="204067" y="111064"/>
                </a:lnTo>
                <a:lnTo>
                  <a:pt x="168863" y="82612"/>
                </a:lnTo>
                <a:lnTo>
                  <a:pt x="131585" y="56196"/>
                </a:lnTo>
                <a:lnTo>
                  <a:pt x="91502" y="33000"/>
                </a:lnTo>
                <a:lnTo>
                  <a:pt x="47884" y="14208"/>
                </a:lnTo>
                <a:lnTo>
                  <a:pt x="0" y="1005"/>
                </a:lnTo>
                <a:lnTo>
                  <a:pt x="0" y="122687"/>
                </a:lnTo>
                <a:lnTo>
                  <a:pt x="37549" y="130506"/>
                </a:lnTo>
                <a:lnTo>
                  <a:pt x="71086" y="149096"/>
                </a:lnTo>
                <a:lnTo>
                  <a:pt x="99739" y="174778"/>
                </a:lnTo>
                <a:lnTo>
                  <a:pt x="130856" y="218118"/>
                </a:lnTo>
                <a:lnTo>
                  <a:pt x="147346" y="266452"/>
                </a:lnTo>
                <a:lnTo>
                  <a:pt x="257552" y="266452"/>
                </a:lnTo>
                <a:lnTo>
                  <a:pt x="281956" y="223891"/>
                </a:lnTo>
                <a:lnTo>
                  <a:pt x="312164" y="186310"/>
                </a:lnTo>
                <a:lnTo>
                  <a:pt x="347712" y="154240"/>
                </a:lnTo>
                <a:lnTo>
                  <a:pt x="388135" y="128209"/>
                </a:lnTo>
                <a:lnTo>
                  <a:pt x="432970" y="108745"/>
                </a:lnTo>
                <a:lnTo>
                  <a:pt x="481751" y="96380"/>
                </a:lnTo>
                <a:lnTo>
                  <a:pt x="534015" y="91641"/>
                </a:lnTo>
                <a:lnTo>
                  <a:pt x="534015" y="1015"/>
                </a:lnTo>
                <a:lnTo>
                  <a:pt x="530949" y="556"/>
                </a:lnTo>
                <a:lnTo>
                  <a:pt x="514013" y="5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9" name="bg object 1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397939" y="1322403"/>
            <a:ext cx="124781" cy="124792"/>
          </a:xfrm>
          <a:prstGeom prst="rect">
            <a:avLst/>
          </a:prstGeom>
        </p:spPr>
      </p:pic>
      <p:sp>
        <p:nvSpPr>
          <p:cNvPr id="20" name="bg object 20"/>
          <p:cNvSpPr/>
          <p:nvPr/>
        </p:nvSpPr>
        <p:spPr>
          <a:xfrm>
            <a:off x="1256510" y="1675341"/>
            <a:ext cx="534035" cy="272415"/>
          </a:xfrm>
          <a:custGeom>
            <a:avLst/>
            <a:gdLst/>
            <a:ahLst/>
            <a:cxnLst/>
            <a:rect l="l" t="t" r="r" b="b"/>
            <a:pathLst>
              <a:path w="534035" h="272414">
                <a:moveTo>
                  <a:pt x="385087" y="0"/>
                </a:moveTo>
                <a:lnTo>
                  <a:pt x="274871" y="0"/>
                </a:lnTo>
                <a:lnTo>
                  <a:pt x="250005" y="46171"/>
                </a:lnTo>
                <a:lnTo>
                  <a:pt x="218743" y="85843"/>
                </a:lnTo>
                <a:lnTo>
                  <a:pt x="182040" y="118837"/>
                </a:lnTo>
                <a:lnTo>
                  <a:pt x="140857" y="144975"/>
                </a:lnTo>
                <a:lnTo>
                  <a:pt x="96150" y="164079"/>
                </a:lnTo>
                <a:lnTo>
                  <a:pt x="48878" y="175972"/>
                </a:lnTo>
                <a:lnTo>
                  <a:pt x="0" y="180476"/>
                </a:lnTo>
                <a:lnTo>
                  <a:pt x="0" y="271101"/>
                </a:lnTo>
                <a:lnTo>
                  <a:pt x="2941" y="271560"/>
                </a:lnTo>
                <a:lnTo>
                  <a:pt x="19330" y="272058"/>
                </a:lnTo>
                <a:lnTo>
                  <a:pt x="28020" y="272117"/>
                </a:lnTo>
                <a:lnTo>
                  <a:pt x="76824" y="269601"/>
                </a:lnTo>
                <a:lnTo>
                  <a:pt x="124023" y="262218"/>
                </a:lnTo>
                <a:lnTo>
                  <a:pt x="169435" y="250219"/>
                </a:lnTo>
                <a:lnTo>
                  <a:pt x="212875" y="233854"/>
                </a:lnTo>
                <a:lnTo>
                  <a:pt x="254163" y="213371"/>
                </a:lnTo>
                <a:lnTo>
                  <a:pt x="293115" y="189020"/>
                </a:lnTo>
                <a:lnTo>
                  <a:pt x="329550" y="161052"/>
                </a:lnTo>
                <a:lnTo>
                  <a:pt x="364794" y="189504"/>
                </a:lnTo>
                <a:lnTo>
                  <a:pt x="402171" y="215921"/>
                </a:lnTo>
                <a:lnTo>
                  <a:pt x="442372" y="239117"/>
                </a:lnTo>
                <a:lnTo>
                  <a:pt x="486089" y="257908"/>
                </a:lnTo>
                <a:lnTo>
                  <a:pt x="534015" y="271112"/>
                </a:lnTo>
                <a:lnTo>
                  <a:pt x="534015" y="149430"/>
                </a:lnTo>
                <a:lnTo>
                  <a:pt x="496340" y="141168"/>
                </a:lnTo>
                <a:lnTo>
                  <a:pt x="462530" y="121606"/>
                </a:lnTo>
                <a:lnTo>
                  <a:pt x="433604" y="94948"/>
                </a:lnTo>
                <a:lnTo>
                  <a:pt x="402239" y="52191"/>
                </a:lnTo>
                <a:lnTo>
                  <a:pt x="389180" y="21001"/>
                </a:lnTo>
                <a:lnTo>
                  <a:pt x="38508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1" name="bg object 21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522721" y="1909149"/>
            <a:ext cx="124781" cy="124792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9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005205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0353611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6/13/2024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9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6/13/2024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6/13/2024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20104100" cy="11308715"/>
          </a:xfrm>
          <a:custGeom>
            <a:avLst/>
            <a:gdLst/>
            <a:ahLst/>
            <a:cxnLst/>
            <a:rect l="l" t="t" r="r" b="b"/>
            <a:pathLst>
              <a:path w="20104100" h="11308715">
                <a:moveTo>
                  <a:pt x="20104099" y="0"/>
                </a:moveTo>
                <a:lnTo>
                  <a:pt x="0" y="0"/>
                </a:lnTo>
                <a:lnTo>
                  <a:pt x="0" y="11308556"/>
                </a:lnTo>
                <a:lnTo>
                  <a:pt x="20104099" y="11308556"/>
                </a:lnTo>
                <a:lnTo>
                  <a:pt x="20104099" y="0"/>
                </a:lnTo>
                <a:close/>
              </a:path>
            </a:pathLst>
          </a:custGeom>
          <a:solidFill>
            <a:srgbClr val="00A9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681466" y="9044048"/>
            <a:ext cx="2741167" cy="624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9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356144" y="5056675"/>
            <a:ext cx="11871325" cy="44659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1A1A1A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6/13/2024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20104100" cy="11308715"/>
            <a:chOff x="0" y="0"/>
            <a:chExt cx="20104100" cy="1130871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20104099" cy="11308556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14030973" y="1497945"/>
              <a:ext cx="5067935" cy="913765"/>
            </a:xfrm>
            <a:custGeom>
              <a:avLst/>
              <a:gdLst/>
              <a:ahLst/>
              <a:cxnLst/>
              <a:rect l="l" t="t" r="r" b="b"/>
              <a:pathLst>
                <a:path w="5067934" h="913764">
                  <a:moveTo>
                    <a:pt x="1088974" y="2057"/>
                  </a:moveTo>
                  <a:lnTo>
                    <a:pt x="1082484" y="1130"/>
                  </a:lnTo>
                  <a:lnTo>
                    <a:pt x="1066647" y="495"/>
                  </a:lnTo>
                  <a:lnTo>
                    <a:pt x="1046924" y="127"/>
                  </a:lnTo>
                  <a:lnTo>
                    <a:pt x="1028763" y="0"/>
                  </a:lnTo>
                  <a:lnTo>
                    <a:pt x="975029" y="1498"/>
                  </a:lnTo>
                  <a:lnTo>
                    <a:pt x="922159" y="5918"/>
                  </a:lnTo>
                  <a:lnTo>
                    <a:pt x="870216" y="13195"/>
                  </a:lnTo>
                  <a:lnTo>
                    <a:pt x="819277" y="23241"/>
                  </a:lnTo>
                  <a:lnTo>
                    <a:pt x="769391" y="35991"/>
                  </a:lnTo>
                  <a:lnTo>
                    <a:pt x="720623" y="51346"/>
                  </a:lnTo>
                  <a:lnTo>
                    <a:pt x="673036" y="69240"/>
                  </a:lnTo>
                  <a:lnTo>
                    <a:pt x="626706" y="89585"/>
                  </a:lnTo>
                  <a:lnTo>
                    <a:pt x="581672" y="112318"/>
                  </a:lnTo>
                  <a:lnTo>
                    <a:pt x="538010" y="137350"/>
                  </a:lnTo>
                  <a:lnTo>
                    <a:pt x="495782" y="164592"/>
                  </a:lnTo>
                  <a:lnTo>
                    <a:pt x="455053" y="193979"/>
                  </a:lnTo>
                  <a:lnTo>
                    <a:pt x="415874" y="225437"/>
                  </a:lnTo>
                  <a:lnTo>
                    <a:pt x="380466" y="196189"/>
                  </a:lnTo>
                  <a:lnTo>
                    <a:pt x="344004" y="167690"/>
                  </a:lnTo>
                  <a:lnTo>
                    <a:pt x="306374" y="140208"/>
                  </a:lnTo>
                  <a:lnTo>
                    <a:pt x="267449" y="114071"/>
                  </a:lnTo>
                  <a:lnTo>
                    <a:pt x="227114" y="89560"/>
                  </a:lnTo>
                  <a:lnTo>
                    <a:pt x="185242" y="66992"/>
                  </a:lnTo>
                  <a:lnTo>
                    <a:pt x="141706" y="46647"/>
                  </a:lnTo>
                  <a:lnTo>
                    <a:pt x="96405" y="28841"/>
                  </a:lnTo>
                  <a:lnTo>
                    <a:pt x="49212" y="13881"/>
                  </a:lnTo>
                  <a:lnTo>
                    <a:pt x="0" y="2044"/>
                  </a:lnTo>
                  <a:lnTo>
                    <a:pt x="0" y="249034"/>
                  </a:lnTo>
                  <a:lnTo>
                    <a:pt x="51155" y="256933"/>
                  </a:lnTo>
                  <a:lnTo>
                    <a:pt x="99415" y="275818"/>
                  </a:lnTo>
                  <a:lnTo>
                    <a:pt x="144106" y="303403"/>
                  </a:lnTo>
                  <a:lnTo>
                    <a:pt x="184518" y="337388"/>
                  </a:lnTo>
                  <a:lnTo>
                    <a:pt x="219951" y="375462"/>
                  </a:lnTo>
                  <a:lnTo>
                    <a:pt x="249707" y="415366"/>
                  </a:lnTo>
                  <a:lnTo>
                    <a:pt x="280949" y="477278"/>
                  </a:lnTo>
                  <a:lnTo>
                    <a:pt x="300659" y="543877"/>
                  </a:lnTo>
                  <a:lnTo>
                    <a:pt x="524383" y="543877"/>
                  </a:lnTo>
                  <a:lnTo>
                    <a:pt x="546061" y="502881"/>
                  </a:lnTo>
                  <a:lnTo>
                    <a:pt x="570572" y="463740"/>
                  </a:lnTo>
                  <a:lnTo>
                    <a:pt x="597801" y="426593"/>
                  </a:lnTo>
                  <a:lnTo>
                    <a:pt x="627595" y="391566"/>
                  </a:lnTo>
                  <a:lnTo>
                    <a:pt x="659841" y="358813"/>
                  </a:lnTo>
                  <a:lnTo>
                    <a:pt x="694423" y="328472"/>
                  </a:lnTo>
                  <a:lnTo>
                    <a:pt x="731189" y="300659"/>
                  </a:lnTo>
                  <a:lnTo>
                    <a:pt x="770026" y="275526"/>
                  </a:lnTo>
                  <a:lnTo>
                    <a:pt x="810793" y="253212"/>
                  </a:lnTo>
                  <a:lnTo>
                    <a:pt x="853376" y="233832"/>
                  </a:lnTo>
                  <a:lnTo>
                    <a:pt x="897648" y="217551"/>
                  </a:lnTo>
                  <a:lnTo>
                    <a:pt x="943457" y="204495"/>
                  </a:lnTo>
                  <a:lnTo>
                    <a:pt x="990714" y="194792"/>
                  </a:lnTo>
                  <a:lnTo>
                    <a:pt x="1039253" y="188582"/>
                  </a:lnTo>
                  <a:lnTo>
                    <a:pt x="1088974" y="186004"/>
                  </a:lnTo>
                  <a:lnTo>
                    <a:pt x="1088974" y="2057"/>
                  </a:lnTo>
                  <a:close/>
                </a:path>
                <a:path w="5067934" h="913764">
                  <a:moveTo>
                    <a:pt x="2253551" y="193967"/>
                  </a:moveTo>
                  <a:lnTo>
                    <a:pt x="2056091" y="193967"/>
                  </a:lnTo>
                  <a:lnTo>
                    <a:pt x="1860613" y="653402"/>
                  </a:lnTo>
                  <a:lnTo>
                    <a:pt x="1669173" y="193967"/>
                  </a:lnTo>
                  <a:lnTo>
                    <a:pt x="1453553" y="193967"/>
                  </a:lnTo>
                  <a:lnTo>
                    <a:pt x="1754809" y="899248"/>
                  </a:lnTo>
                  <a:lnTo>
                    <a:pt x="1951304" y="899248"/>
                  </a:lnTo>
                  <a:lnTo>
                    <a:pt x="2253551" y="193967"/>
                  </a:lnTo>
                  <a:close/>
                </a:path>
                <a:path w="5067934" h="913764">
                  <a:moveTo>
                    <a:pt x="3033407" y="546608"/>
                  </a:moveTo>
                  <a:lnTo>
                    <a:pt x="3030512" y="498817"/>
                  </a:lnTo>
                  <a:lnTo>
                    <a:pt x="3022003" y="453313"/>
                  </a:lnTo>
                  <a:lnTo>
                    <a:pt x="3008160" y="410349"/>
                  </a:lnTo>
                  <a:lnTo>
                    <a:pt x="2989300" y="370192"/>
                  </a:lnTo>
                  <a:lnTo>
                    <a:pt x="2973324" y="345084"/>
                  </a:lnTo>
                  <a:lnTo>
                    <a:pt x="2965716" y="333121"/>
                  </a:lnTo>
                  <a:lnTo>
                    <a:pt x="2937675" y="299402"/>
                  </a:lnTo>
                  <a:lnTo>
                    <a:pt x="2905480" y="269303"/>
                  </a:lnTo>
                  <a:lnTo>
                    <a:pt x="2869425" y="243090"/>
                  </a:lnTo>
                  <a:lnTo>
                    <a:pt x="2831896" y="222211"/>
                  </a:lnTo>
                  <a:lnTo>
                    <a:pt x="2831896" y="546608"/>
                  </a:lnTo>
                  <a:lnTo>
                    <a:pt x="2826943" y="596150"/>
                  </a:lnTo>
                  <a:lnTo>
                    <a:pt x="2812808" y="639902"/>
                  </a:lnTo>
                  <a:lnTo>
                    <a:pt x="2790571" y="677100"/>
                  </a:lnTo>
                  <a:lnTo>
                    <a:pt x="2761246" y="707199"/>
                  </a:lnTo>
                  <a:lnTo>
                    <a:pt x="2725928" y="729500"/>
                  </a:lnTo>
                  <a:lnTo>
                    <a:pt x="2685643" y="743369"/>
                  </a:lnTo>
                  <a:lnTo>
                    <a:pt x="2641460" y="748131"/>
                  </a:lnTo>
                  <a:lnTo>
                    <a:pt x="2597289" y="743369"/>
                  </a:lnTo>
                  <a:lnTo>
                    <a:pt x="2557018" y="729500"/>
                  </a:lnTo>
                  <a:lnTo>
                    <a:pt x="2521686" y="707199"/>
                  </a:lnTo>
                  <a:lnTo>
                    <a:pt x="2492375" y="677100"/>
                  </a:lnTo>
                  <a:lnTo>
                    <a:pt x="2470124" y="639876"/>
                  </a:lnTo>
                  <a:lnTo>
                    <a:pt x="2456002" y="596150"/>
                  </a:lnTo>
                  <a:lnTo>
                    <a:pt x="2451049" y="546608"/>
                  </a:lnTo>
                  <a:lnTo>
                    <a:pt x="2456002" y="497052"/>
                  </a:lnTo>
                  <a:lnTo>
                    <a:pt x="2470137" y="453313"/>
                  </a:lnTo>
                  <a:lnTo>
                    <a:pt x="2492375" y="416102"/>
                  </a:lnTo>
                  <a:lnTo>
                    <a:pt x="2521686" y="386016"/>
                  </a:lnTo>
                  <a:lnTo>
                    <a:pt x="2557018" y="363715"/>
                  </a:lnTo>
                  <a:lnTo>
                    <a:pt x="2597289" y="349846"/>
                  </a:lnTo>
                  <a:lnTo>
                    <a:pt x="2641460" y="345084"/>
                  </a:lnTo>
                  <a:lnTo>
                    <a:pt x="2685643" y="349846"/>
                  </a:lnTo>
                  <a:lnTo>
                    <a:pt x="2725928" y="363715"/>
                  </a:lnTo>
                  <a:lnTo>
                    <a:pt x="2761246" y="386016"/>
                  </a:lnTo>
                  <a:lnTo>
                    <a:pt x="2790571" y="416102"/>
                  </a:lnTo>
                  <a:lnTo>
                    <a:pt x="2812821" y="453339"/>
                  </a:lnTo>
                  <a:lnTo>
                    <a:pt x="2826943" y="497052"/>
                  </a:lnTo>
                  <a:lnTo>
                    <a:pt x="2831896" y="546608"/>
                  </a:lnTo>
                  <a:lnTo>
                    <a:pt x="2831896" y="222211"/>
                  </a:lnTo>
                  <a:lnTo>
                    <a:pt x="2786900" y="203428"/>
                  </a:lnTo>
                  <a:lnTo>
                    <a:pt x="2741015" y="190512"/>
                  </a:lnTo>
                  <a:lnTo>
                    <a:pt x="2692438" y="182562"/>
                  </a:lnTo>
                  <a:lnTo>
                    <a:pt x="2641460" y="179857"/>
                  </a:lnTo>
                  <a:lnTo>
                    <a:pt x="2590482" y="182562"/>
                  </a:lnTo>
                  <a:lnTo>
                    <a:pt x="2541905" y="190512"/>
                  </a:lnTo>
                  <a:lnTo>
                    <a:pt x="2496020" y="203428"/>
                  </a:lnTo>
                  <a:lnTo>
                    <a:pt x="2453132" y="221043"/>
                  </a:lnTo>
                  <a:lnTo>
                    <a:pt x="2413508" y="243090"/>
                  </a:lnTo>
                  <a:lnTo>
                    <a:pt x="2377465" y="269303"/>
                  </a:lnTo>
                  <a:lnTo>
                    <a:pt x="2345271" y="299402"/>
                  </a:lnTo>
                  <a:lnTo>
                    <a:pt x="2317229" y="333121"/>
                  </a:lnTo>
                  <a:lnTo>
                    <a:pt x="2293632" y="370192"/>
                  </a:lnTo>
                  <a:lnTo>
                    <a:pt x="2274773" y="410349"/>
                  </a:lnTo>
                  <a:lnTo>
                    <a:pt x="2260943" y="453339"/>
                  </a:lnTo>
                  <a:lnTo>
                    <a:pt x="2252434" y="498817"/>
                  </a:lnTo>
                  <a:lnTo>
                    <a:pt x="2249525" y="546608"/>
                  </a:lnTo>
                  <a:lnTo>
                    <a:pt x="2252434" y="594385"/>
                  </a:lnTo>
                  <a:lnTo>
                    <a:pt x="2260943" y="639902"/>
                  </a:lnTo>
                  <a:lnTo>
                    <a:pt x="2274773" y="682866"/>
                  </a:lnTo>
                  <a:lnTo>
                    <a:pt x="2293632" y="723023"/>
                  </a:lnTo>
                  <a:lnTo>
                    <a:pt x="2317229" y="760095"/>
                  </a:lnTo>
                  <a:lnTo>
                    <a:pt x="2345271" y="793813"/>
                  </a:lnTo>
                  <a:lnTo>
                    <a:pt x="2377465" y="823912"/>
                  </a:lnTo>
                  <a:lnTo>
                    <a:pt x="2413508" y="850125"/>
                  </a:lnTo>
                  <a:lnTo>
                    <a:pt x="2453132" y="872172"/>
                  </a:lnTo>
                  <a:lnTo>
                    <a:pt x="2496020" y="889787"/>
                  </a:lnTo>
                  <a:lnTo>
                    <a:pt x="2541905" y="902703"/>
                  </a:lnTo>
                  <a:lnTo>
                    <a:pt x="2590482" y="910653"/>
                  </a:lnTo>
                  <a:lnTo>
                    <a:pt x="2641460" y="913358"/>
                  </a:lnTo>
                  <a:lnTo>
                    <a:pt x="2692438" y="910653"/>
                  </a:lnTo>
                  <a:lnTo>
                    <a:pt x="2741015" y="902703"/>
                  </a:lnTo>
                  <a:lnTo>
                    <a:pt x="2786900" y="889787"/>
                  </a:lnTo>
                  <a:lnTo>
                    <a:pt x="2829801" y="872172"/>
                  </a:lnTo>
                  <a:lnTo>
                    <a:pt x="2869425" y="850125"/>
                  </a:lnTo>
                  <a:lnTo>
                    <a:pt x="2905480" y="823912"/>
                  </a:lnTo>
                  <a:lnTo>
                    <a:pt x="2937675" y="793813"/>
                  </a:lnTo>
                  <a:lnTo>
                    <a:pt x="2965716" y="760095"/>
                  </a:lnTo>
                  <a:lnTo>
                    <a:pt x="2973324" y="748131"/>
                  </a:lnTo>
                  <a:lnTo>
                    <a:pt x="2989300" y="723023"/>
                  </a:lnTo>
                  <a:lnTo>
                    <a:pt x="3008160" y="682866"/>
                  </a:lnTo>
                  <a:lnTo>
                    <a:pt x="3022003" y="639876"/>
                  </a:lnTo>
                  <a:lnTo>
                    <a:pt x="3030512" y="594385"/>
                  </a:lnTo>
                  <a:lnTo>
                    <a:pt x="3033407" y="546608"/>
                  </a:lnTo>
                  <a:close/>
                </a:path>
                <a:path w="5067934" h="913764">
                  <a:moveTo>
                    <a:pt x="3654082" y="741337"/>
                  </a:moveTo>
                  <a:lnTo>
                    <a:pt x="3317557" y="741337"/>
                  </a:lnTo>
                  <a:lnTo>
                    <a:pt x="3317557" y="193967"/>
                  </a:lnTo>
                  <a:lnTo>
                    <a:pt x="3118066" y="193967"/>
                  </a:lnTo>
                  <a:lnTo>
                    <a:pt x="3118066" y="741337"/>
                  </a:lnTo>
                  <a:lnTo>
                    <a:pt x="3118066" y="898817"/>
                  </a:lnTo>
                  <a:lnTo>
                    <a:pt x="3654082" y="898817"/>
                  </a:lnTo>
                  <a:lnTo>
                    <a:pt x="3654082" y="741337"/>
                  </a:lnTo>
                  <a:close/>
                </a:path>
                <a:path w="5067934" h="913764">
                  <a:moveTo>
                    <a:pt x="4423842" y="193967"/>
                  </a:moveTo>
                  <a:lnTo>
                    <a:pt x="4228363" y="193967"/>
                  </a:lnTo>
                  <a:lnTo>
                    <a:pt x="4228363" y="569772"/>
                  </a:lnTo>
                  <a:lnTo>
                    <a:pt x="3917048" y="193967"/>
                  </a:lnTo>
                  <a:lnTo>
                    <a:pt x="3752799" y="193967"/>
                  </a:lnTo>
                  <a:lnTo>
                    <a:pt x="3752799" y="899248"/>
                  </a:lnTo>
                  <a:lnTo>
                    <a:pt x="3948277" y="899248"/>
                  </a:lnTo>
                  <a:lnTo>
                    <a:pt x="3948277" y="523430"/>
                  </a:lnTo>
                  <a:lnTo>
                    <a:pt x="4259605" y="899248"/>
                  </a:lnTo>
                  <a:lnTo>
                    <a:pt x="4423842" y="899248"/>
                  </a:lnTo>
                  <a:lnTo>
                    <a:pt x="4423842" y="193967"/>
                  </a:lnTo>
                  <a:close/>
                </a:path>
                <a:path w="5067934" h="913764">
                  <a:moveTo>
                    <a:pt x="5067668" y="601535"/>
                  </a:moveTo>
                  <a:lnTo>
                    <a:pt x="5063998" y="548220"/>
                  </a:lnTo>
                  <a:lnTo>
                    <a:pt x="5053139" y="501675"/>
                  </a:lnTo>
                  <a:lnTo>
                    <a:pt x="5051336" y="497649"/>
                  </a:lnTo>
                  <a:lnTo>
                    <a:pt x="5035296" y="461759"/>
                  </a:lnTo>
                  <a:lnTo>
                    <a:pt x="5010696" y="428332"/>
                  </a:lnTo>
                  <a:lnTo>
                    <a:pt x="4979530" y="401281"/>
                  </a:lnTo>
                  <a:lnTo>
                    <a:pt x="4942027" y="380479"/>
                  </a:lnTo>
                  <a:lnTo>
                    <a:pt x="4898377" y="365772"/>
                  </a:lnTo>
                  <a:lnTo>
                    <a:pt x="4848822" y="357047"/>
                  </a:lnTo>
                  <a:lnTo>
                    <a:pt x="4793551" y="354164"/>
                  </a:lnTo>
                  <a:lnTo>
                    <a:pt x="4742548" y="356755"/>
                  </a:lnTo>
                  <a:lnTo>
                    <a:pt x="4691634" y="364413"/>
                  </a:lnTo>
                  <a:lnTo>
                    <a:pt x="4642574" y="377024"/>
                  </a:lnTo>
                  <a:lnTo>
                    <a:pt x="4597120" y="394436"/>
                  </a:lnTo>
                  <a:lnTo>
                    <a:pt x="4557039" y="416496"/>
                  </a:lnTo>
                  <a:lnTo>
                    <a:pt x="4620374" y="544156"/>
                  </a:lnTo>
                  <a:lnTo>
                    <a:pt x="4651311" y="524776"/>
                  </a:lnTo>
                  <a:lnTo>
                    <a:pt x="4687544" y="510133"/>
                  </a:lnTo>
                  <a:lnTo>
                    <a:pt x="4726559" y="500875"/>
                  </a:lnTo>
                  <a:lnTo>
                    <a:pt x="4765853" y="497649"/>
                  </a:lnTo>
                  <a:lnTo>
                    <a:pt x="4814519" y="503288"/>
                  </a:lnTo>
                  <a:lnTo>
                    <a:pt x="4849457" y="519785"/>
                  </a:lnTo>
                  <a:lnTo>
                    <a:pt x="4871047" y="546481"/>
                  </a:lnTo>
                  <a:lnTo>
                    <a:pt x="4879645" y="582739"/>
                  </a:lnTo>
                  <a:lnTo>
                    <a:pt x="4879645" y="680720"/>
                  </a:lnTo>
                  <a:lnTo>
                    <a:pt x="4879645" y="727227"/>
                  </a:lnTo>
                  <a:lnTo>
                    <a:pt x="4864697" y="754913"/>
                  </a:lnTo>
                  <a:lnTo>
                    <a:pt x="4843157" y="774344"/>
                  </a:lnTo>
                  <a:lnTo>
                    <a:pt x="4816602" y="785812"/>
                  </a:lnTo>
                  <a:lnTo>
                    <a:pt x="4786617" y="789559"/>
                  </a:lnTo>
                  <a:lnTo>
                    <a:pt x="4756861" y="785507"/>
                  </a:lnTo>
                  <a:lnTo>
                    <a:pt x="4734788" y="774230"/>
                  </a:lnTo>
                  <a:lnTo>
                    <a:pt x="4721072" y="757008"/>
                  </a:lnTo>
                  <a:lnTo>
                    <a:pt x="4716361" y="735139"/>
                  </a:lnTo>
                  <a:lnTo>
                    <a:pt x="4720704" y="712851"/>
                  </a:lnTo>
                  <a:lnTo>
                    <a:pt x="4734788" y="695680"/>
                  </a:lnTo>
                  <a:lnTo>
                    <a:pt x="4760201" y="684631"/>
                  </a:lnTo>
                  <a:lnTo>
                    <a:pt x="4798504" y="680720"/>
                  </a:lnTo>
                  <a:lnTo>
                    <a:pt x="4879645" y="680720"/>
                  </a:lnTo>
                  <a:lnTo>
                    <a:pt x="4879645" y="582739"/>
                  </a:lnTo>
                  <a:lnTo>
                    <a:pt x="4772787" y="582739"/>
                  </a:lnTo>
                  <a:lnTo>
                    <a:pt x="4707217" y="586435"/>
                  </a:lnTo>
                  <a:lnTo>
                    <a:pt x="4652784" y="597217"/>
                  </a:lnTo>
                  <a:lnTo>
                    <a:pt x="4609109" y="614680"/>
                  </a:lnTo>
                  <a:lnTo>
                    <a:pt x="4575797" y="638416"/>
                  </a:lnTo>
                  <a:lnTo>
                    <a:pt x="4538764" y="703021"/>
                  </a:lnTo>
                  <a:lnTo>
                    <a:pt x="4534281" y="743064"/>
                  </a:lnTo>
                  <a:lnTo>
                    <a:pt x="4540148" y="787603"/>
                  </a:lnTo>
                  <a:lnTo>
                    <a:pt x="4557522" y="827239"/>
                  </a:lnTo>
                  <a:lnTo>
                    <a:pt x="4585995" y="860564"/>
                  </a:lnTo>
                  <a:lnTo>
                    <a:pt x="4625175" y="886142"/>
                  </a:lnTo>
                  <a:lnTo>
                    <a:pt x="4674705" y="902538"/>
                  </a:lnTo>
                  <a:lnTo>
                    <a:pt x="4734179" y="908316"/>
                  </a:lnTo>
                  <a:lnTo>
                    <a:pt x="4788141" y="903338"/>
                  </a:lnTo>
                  <a:lnTo>
                    <a:pt x="4832642" y="888517"/>
                  </a:lnTo>
                  <a:lnTo>
                    <a:pt x="4867503" y="864069"/>
                  </a:lnTo>
                  <a:lnTo>
                    <a:pt x="4892522" y="830148"/>
                  </a:lnTo>
                  <a:lnTo>
                    <a:pt x="4892522" y="899414"/>
                  </a:lnTo>
                  <a:lnTo>
                    <a:pt x="5067668" y="899414"/>
                  </a:lnTo>
                  <a:lnTo>
                    <a:pt x="5067668" y="830148"/>
                  </a:lnTo>
                  <a:lnTo>
                    <a:pt x="5067668" y="789559"/>
                  </a:lnTo>
                  <a:lnTo>
                    <a:pt x="5067668" y="680720"/>
                  </a:lnTo>
                  <a:lnTo>
                    <a:pt x="5067668" y="60153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4319645" y="1322407"/>
              <a:ext cx="253290" cy="253290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14030990" y="2041825"/>
              <a:ext cx="1089025" cy="549910"/>
            </a:xfrm>
            <a:custGeom>
              <a:avLst/>
              <a:gdLst/>
              <a:ahLst/>
              <a:cxnLst/>
              <a:rect l="l" t="t" r="r" b="b"/>
              <a:pathLst>
                <a:path w="1089025" h="549910">
                  <a:moveTo>
                    <a:pt x="783243" y="0"/>
                  </a:moveTo>
                  <a:lnTo>
                    <a:pt x="559522" y="0"/>
                  </a:lnTo>
                  <a:lnTo>
                    <a:pt x="537777" y="42894"/>
                  </a:lnTo>
                  <a:lnTo>
                    <a:pt x="513091" y="83554"/>
                  </a:lnTo>
                  <a:lnTo>
                    <a:pt x="485630" y="121880"/>
                  </a:lnTo>
                  <a:lnTo>
                    <a:pt x="455560" y="157772"/>
                  </a:lnTo>
                  <a:lnTo>
                    <a:pt x="423047" y="191130"/>
                  </a:lnTo>
                  <a:lnTo>
                    <a:pt x="388255" y="221854"/>
                  </a:lnTo>
                  <a:lnTo>
                    <a:pt x="351352" y="249844"/>
                  </a:lnTo>
                  <a:lnTo>
                    <a:pt x="312503" y="274999"/>
                  </a:lnTo>
                  <a:lnTo>
                    <a:pt x="271874" y="297220"/>
                  </a:lnTo>
                  <a:lnTo>
                    <a:pt x="229631" y="316406"/>
                  </a:lnTo>
                  <a:lnTo>
                    <a:pt x="185938" y="332458"/>
                  </a:lnTo>
                  <a:lnTo>
                    <a:pt x="140963" y="345275"/>
                  </a:lnTo>
                  <a:lnTo>
                    <a:pt x="94871" y="354758"/>
                  </a:lnTo>
                  <a:lnTo>
                    <a:pt x="47828" y="360805"/>
                  </a:lnTo>
                  <a:lnTo>
                    <a:pt x="0" y="363318"/>
                  </a:lnTo>
                  <a:lnTo>
                    <a:pt x="0" y="547271"/>
                  </a:lnTo>
                  <a:lnTo>
                    <a:pt x="6096" y="548197"/>
                  </a:lnTo>
                  <a:lnTo>
                    <a:pt x="21062" y="548835"/>
                  </a:lnTo>
                  <a:lnTo>
                    <a:pt x="39915" y="549204"/>
                  </a:lnTo>
                  <a:lnTo>
                    <a:pt x="57673" y="549323"/>
                  </a:lnTo>
                  <a:lnTo>
                    <a:pt x="111434" y="547831"/>
                  </a:lnTo>
                  <a:lnTo>
                    <a:pt x="164362" y="543408"/>
                  </a:lnTo>
                  <a:lnTo>
                    <a:pt x="216390" y="536132"/>
                  </a:lnTo>
                  <a:lnTo>
                    <a:pt x="267448" y="526083"/>
                  </a:lnTo>
                  <a:lnTo>
                    <a:pt x="317465" y="513340"/>
                  </a:lnTo>
                  <a:lnTo>
                    <a:pt x="366373" y="497982"/>
                  </a:lnTo>
                  <a:lnTo>
                    <a:pt x="414102" y="480088"/>
                  </a:lnTo>
                  <a:lnTo>
                    <a:pt x="460583" y="459737"/>
                  </a:lnTo>
                  <a:lnTo>
                    <a:pt x="505746" y="437008"/>
                  </a:lnTo>
                  <a:lnTo>
                    <a:pt x="549522" y="411981"/>
                  </a:lnTo>
                  <a:lnTo>
                    <a:pt x="591842" y="384733"/>
                  </a:lnTo>
                  <a:lnTo>
                    <a:pt x="632635" y="355345"/>
                  </a:lnTo>
                  <a:lnTo>
                    <a:pt x="671832" y="323895"/>
                  </a:lnTo>
                  <a:lnTo>
                    <a:pt x="707278" y="353133"/>
                  </a:lnTo>
                  <a:lnTo>
                    <a:pt x="743835" y="381639"/>
                  </a:lnTo>
                  <a:lnTo>
                    <a:pt x="781610" y="409114"/>
                  </a:lnTo>
                  <a:lnTo>
                    <a:pt x="820707" y="435256"/>
                  </a:lnTo>
                  <a:lnTo>
                    <a:pt x="861232" y="459764"/>
                  </a:lnTo>
                  <a:lnTo>
                    <a:pt x="903291" y="482339"/>
                  </a:lnTo>
                  <a:lnTo>
                    <a:pt x="946989" y="502679"/>
                  </a:lnTo>
                  <a:lnTo>
                    <a:pt x="992432" y="520483"/>
                  </a:lnTo>
                  <a:lnTo>
                    <a:pt x="1039724" y="535450"/>
                  </a:lnTo>
                  <a:lnTo>
                    <a:pt x="1088972" y="547281"/>
                  </a:lnTo>
                  <a:lnTo>
                    <a:pt x="1088972" y="300294"/>
                  </a:lnTo>
                  <a:lnTo>
                    <a:pt x="1037637" y="292190"/>
                  </a:lnTo>
                  <a:lnTo>
                    <a:pt x="988900" y="272798"/>
                  </a:lnTo>
                  <a:lnTo>
                    <a:pt x="943602" y="244561"/>
                  </a:lnTo>
                  <a:lnTo>
                    <a:pt x="902581" y="209926"/>
                  </a:lnTo>
                  <a:lnTo>
                    <a:pt x="866676" y="171338"/>
                  </a:lnTo>
                  <a:lnTo>
                    <a:pt x="836728" y="131242"/>
                  </a:lnTo>
                  <a:lnTo>
                    <a:pt x="804229" y="75814"/>
                  </a:lnTo>
                  <a:lnTo>
                    <a:pt x="791824" y="41998"/>
                  </a:lnTo>
                  <a:lnTo>
                    <a:pt x="78324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4572936" y="2513394"/>
              <a:ext cx="253290" cy="253290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1242261" y="6188075"/>
            <a:ext cx="17801389" cy="384078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14"/>
              </a:spcBef>
            </a:pPr>
            <a:r>
              <a:rPr lang="uk-UA" sz="2400" spc="-235" dirty="0" smtClean="0">
                <a:solidFill>
                  <a:srgbClr val="00A99D"/>
                </a:solidFill>
                <a:latin typeface="Verdana"/>
                <a:cs typeface="Verdana"/>
              </a:rPr>
              <a:t>ЗВІТ НАГЛЯДОВОЇ РАДИ 2023 РІК</a:t>
            </a:r>
            <a:endParaRPr sz="2400" dirty="0">
              <a:solidFill>
                <a:srgbClr val="00A99D"/>
              </a:solidFill>
              <a:latin typeface="Verdana"/>
              <a:cs typeface="Verdana"/>
            </a:endParaRPr>
          </a:p>
        </p:txBody>
      </p:sp>
      <p:sp>
        <p:nvSpPr>
          <p:cNvPr id="10" name="object 2"/>
          <p:cNvSpPr/>
          <p:nvPr/>
        </p:nvSpPr>
        <p:spPr>
          <a:xfrm>
            <a:off x="6523361" y="2202815"/>
            <a:ext cx="13580744" cy="251460"/>
          </a:xfrm>
          <a:custGeom>
            <a:avLst/>
            <a:gdLst/>
            <a:ahLst/>
            <a:cxnLst/>
            <a:rect l="l" t="t" r="r" b="b"/>
            <a:pathLst>
              <a:path w="13580744" h="251460">
                <a:moveTo>
                  <a:pt x="13580738" y="0"/>
                </a:moveTo>
                <a:lnTo>
                  <a:pt x="0" y="0"/>
                </a:lnTo>
                <a:lnTo>
                  <a:pt x="0" y="251301"/>
                </a:lnTo>
                <a:lnTo>
                  <a:pt x="13580738" y="251301"/>
                </a:lnTo>
                <a:lnTo>
                  <a:pt x="13580738" y="0"/>
                </a:lnTo>
                <a:close/>
              </a:path>
            </a:pathLst>
          </a:custGeom>
          <a:solidFill>
            <a:srgbClr val="00A99D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1" name="Рисунок 10" descr="Принт-0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312275"/>
            <a:ext cx="15644446" cy="1168254"/>
          </a:xfrm>
          <a:prstGeom prst="rect">
            <a:avLst/>
          </a:prstGeom>
        </p:spPr>
      </p:pic>
      <p:pic>
        <p:nvPicPr>
          <p:cNvPr id="12" name="Рисунок 11" descr="Принт-0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91204" y="9312275"/>
            <a:ext cx="15644446" cy="1168254"/>
          </a:xfrm>
          <a:prstGeom prst="rect">
            <a:avLst/>
          </a:prstGeom>
        </p:spPr>
      </p:pic>
      <p:pic>
        <p:nvPicPr>
          <p:cNvPr id="7" name="Рисунок 6" descr="VOLNa logo web-0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4140" y="1463675"/>
            <a:ext cx="3295262" cy="9906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0850" y="2974112"/>
            <a:ext cx="4941771" cy="1245853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lang="uk-UA" sz="4000" spc="-285" dirty="0" smtClean="0">
                <a:latin typeface="Verdana"/>
                <a:cs typeface="Verdana"/>
              </a:rPr>
              <a:t>Статутна діяльність</a:t>
            </a:r>
            <a:endParaRPr sz="4000" dirty="0">
              <a:latin typeface="Verdana"/>
              <a:cs typeface="Verdana"/>
            </a:endParaRPr>
          </a:p>
        </p:txBody>
      </p:sp>
      <p:sp>
        <p:nvSpPr>
          <p:cNvPr id="7" name="object 12"/>
          <p:cNvSpPr txBox="1"/>
          <p:nvPr/>
        </p:nvSpPr>
        <p:spPr>
          <a:xfrm>
            <a:off x="6546850" y="3673475"/>
            <a:ext cx="12496800" cy="494430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23495" algn="just">
              <a:lnSpc>
                <a:spcPct val="100000"/>
              </a:lnSpc>
              <a:spcBef>
                <a:spcPts val="95"/>
              </a:spcBef>
            </a:pPr>
            <a:r>
              <a:rPr lang="ru-RU" sz="2650" spc="300" dirty="0" err="1" smtClean="0">
                <a:solidFill>
                  <a:schemeClr val="bg1"/>
                </a:solidFill>
                <a:latin typeface="Yu Gothic UI Light"/>
                <a:cs typeface="Yu Gothic UI Light"/>
              </a:rPr>
              <a:t>Незважаючі</a:t>
            </a:r>
            <a:r>
              <a:rPr lang="ru-RU" sz="2650" spc="300" dirty="0" smtClean="0">
                <a:solidFill>
                  <a:schemeClr val="bg1"/>
                </a:solidFill>
                <a:latin typeface="Yu Gothic UI Light"/>
                <a:cs typeface="Yu Gothic UI Light"/>
              </a:rPr>
              <a:t> на </a:t>
            </a:r>
            <a:r>
              <a:rPr lang="ru-RU" sz="2650" spc="300" dirty="0" err="1" smtClean="0">
                <a:solidFill>
                  <a:schemeClr val="bg1"/>
                </a:solidFill>
                <a:latin typeface="Yu Gothic UI Light"/>
                <a:cs typeface="Yu Gothic UI Light"/>
              </a:rPr>
              <a:t>викликі</a:t>
            </a:r>
            <a:r>
              <a:rPr lang="ru-RU" sz="2650" spc="300" dirty="0" smtClean="0">
                <a:solidFill>
                  <a:schemeClr val="bg1"/>
                </a:solidFill>
                <a:latin typeface="Yu Gothic UI Light"/>
                <a:cs typeface="Yu Gothic UI Light"/>
              </a:rPr>
              <a:t> </a:t>
            </a:r>
            <a:r>
              <a:rPr lang="ru-RU" sz="2650" spc="300" dirty="0" err="1" smtClean="0">
                <a:solidFill>
                  <a:schemeClr val="bg1"/>
                </a:solidFill>
                <a:latin typeface="Yu Gothic UI Light"/>
                <a:cs typeface="Yu Gothic UI Light"/>
              </a:rPr>
              <a:t>війни</a:t>
            </a:r>
            <a:r>
              <a:rPr lang="ru-RU" sz="2650" spc="300" dirty="0" smtClean="0">
                <a:solidFill>
                  <a:schemeClr val="bg1"/>
                </a:solidFill>
                <a:latin typeface="Yu Gothic UI Light"/>
                <a:cs typeface="Yu Gothic UI Light"/>
              </a:rPr>
              <a:t> в </a:t>
            </a:r>
            <a:r>
              <a:rPr lang="ru-RU" sz="2650" spc="300" dirty="0" err="1" smtClean="0">
                <a:solidFill>
                  <a:schemeClr val="bg1"/>
                </a:solidFill>
                <a:latin typeface="Yu Gothic UI Light"/>
                <a:cs typeface="Yu Gothic UI Light"/>
              </a:rPr>
              <a:t>Україні</a:t>
            </a:r>
            <a:r>
              <a:rPr lang="ru-RU" sz="2650" spc="300" dirty="0" smtClean="0">
                <a:solidFill>
                  <a:schemeClr val="bg1"/>
                </a:solidFill>
                <a:latin typeface="Yu Gothic UI Light"/>
                <a:cs typeface="Yu Gothic UI Light"/>
              </a:rPr>
              <a:t> НР </a:t>
            </a:r>
            <a:r>
              <a:rPr lang="ru-RU" sz="2650" spc="300" dirty="0" err="1" smtClean="0">
                <a:solidFill>
                  <a:schemeClr val="bg1"/>
                </a:solidFill>
                <a:latin typeface="Yu Gothic UI Light"/>
                <a:cs typeface="Yu Gothic UI Light"/>
              </a:rPr>
              <a:t>здійснила</a:t>
            </a:r>
            <a:r>
              <a:rPr lang="ru-RU" sz="2650" spc="300" dirty="0" smtClean="0">
                <a:solidFill>
                  <a:schemeClr val="bg1"/>
                </a:solidFill>
                <a:latin typeface="Yu Gothic UI Light"/>
                <a:cs typeface="Yu Gothic UI Light"/>
              </a:rPr>
              <a:t>:</a:t>
            </a:r>
          </a:p>
          <a:p>
            <a:pPr marL="469900" marR="23495" indent="-457200" algn="just">
              <a:lnSpc>
                <a:spcPct val="100000"/>
              </a:lnSpc>
              <a:spcBef>
                <a:spcPts val="95"/>
              </a:spcBef>
              <a:buFontTx/>
              <a:buChar char="-"/>
            </a:pPr>
            <a:r>
              <a:rPr lang="uk-UA" sz="2650" spc="300" dirty="0" smtClean="0">
                <a:solidFill>
                  <a:schemeClr val="bg1"/>
                </a:solidFill>
                <a:latin typeface="Yu Gothic UI Light"/>
                <a:cs typeface="Yu Gothic UI Light"/>
              </a:rPr>
              <a:t>Проведено 2 засідання НР під час яких </a:t>
            </a:r>
            <a:r>
              <a:rPr lang="uk-UA" sz="2650" spc="300" dirty="0" err="1" smtClean="0">
                <a:solidFill>
                  <a:schemeClr val="bg1"/>
                </a:solidFill>
                <a:latin typeface="Yu Gothic UI Light"/>
                <a:cs typeface="Yu Gothic UI Light"/>
              </a:rPr>
              <a:t>запропановано</a:t>
            </a:r>
            <a:r>
              <a:rPr lang="uk-UA" sz="2650" spc="300" dirty="0" smtClean="0">
                <a:solidFill>
                  <a:schemeClr val="bg1"/>
                </a:solidFill>
                <a:latin typeface="Yu Gothic UI Light"/>
                <a:cs typeface="Yu Gothic UI Light"/>
              </a:rPr>
              <a:t> надавати допомогу учасникам і учасницям ЛВНІ що працюють у </a:t>
            </a:r>
            <a:r>
              <a:rPr lang="uk-UA" sz="2650" spc="300" dirty="0" err="1" smtClean="0">
                <a:solidFill>
                  <a:schemeClr val="bg1"/>
                </a:solidFill>
                <a:latin typeface="Yu Gothic UI Light"/>
                <a:cs typeface="Yu Gothic UI Light"/>
              </a:rPr>
              <a:t>ВОЛНі</a:t>
            </a:r>
            <a:r>
              <a:rPr lang="uk-UA" sz="2650" spc="300" dirty="0" smtClean="0">
                <a:solidFill>
                  <a:schemeClr val="bg1"/>
                </a:solidFill>
                <a:latin typeface="Yu Gothic UI Light"/>
                <a:cs typeface="Yu Gothic UI Light"/>
              </a:rPr>
              <a:t> (раніше фокус був тільки на ЛВНІ(</a:t>
            </a:r>
          </a:p>
          <a:p>
            <a:pPr marL="469900" marR="23495" indent="-457200" algn="just">
              <a:lnSpc>
                <a:spcPct val="100000"/>
              </a:lnSpc>
              <a:spcBef>
                <a:spcPts val="95"/>
              </a:spcBef>
              <a:buFontTx/>
              <a:buChar char="-"/>
            </a:pPr>
            <a:r>
              <a:rPr lang="uk-UA" sz="2650" spc="300" dirty="0" smtClean="0">
                <a:solidFill>
                  <a:schemeClr val="bg1"/>
                </a:solidFill>
                <a:latin typeface="Yu Gothic UI Light"/>
                <a:cs typeface="Yu Gothic UI Light"/>
              </a:rPr>
              <a:t>Рекомендовано розширене партнерство з ЕСЛУН і згідно рекомендацій підписано меморандум про партнерство і координацію в рамках </a:t>
            </a:r>
            <a:r>
              <a:rPr lang="en-US" sz="2650" spc="300" dirty="0" smtClean="0">
                <a:solidFill>
                  <a:schemeClr val="bg1"/>
                </a:solidFill>
                <a:latin typeface="Yu Gothic UI Light"/>
                <a:cs typeface="Yu Gothic UI Light"/>
              </a:rPr>
              <a:t>DRAGPOLICY.UA</a:t>
            </a:r>
            <a:endParaRPr lang="uk-UA" sz="2650" spc="300" dirty="0" smtClean="0">
              <a:solidFill>
                <a:schemeClr val="bg1"/>
              </a:solidFill>
              <a:latin typeface="Yu Gothic UI Light"/>
              <a:cs typeface="Yu Gothic UI Light"/>
            </a:endParaRPr>
          </a:p>
          <a:p>
            <a:pPr marL="469900" marR="23495" indent="-457200" algn="just">
              <a:lnSpc>
                <a:spcPct val="100000"/>
              </a:lnSpc>
              <a:spcBef>
                <a:spcPts val="95"/>
              </a:spcBef>
              <a:buFontTx/>
              <a:buChar char="-"/>
            </a:pPr>
            <a:r>
              <a:rPr lang="uk-UA" sz="2650" spc="300" dirty="0" smtClean="0">
                <a:solidFill>
                  <a:schemeClr val="bg1"/>
                </a:solidFill>
                <a:latin typeface="Yu Gothic UI Light"/>
                <a:cs typeface="Yu Gothic UI Light"/>
              </a:rPr>
              <a:t>Здійснено загальний моніторинг про використання коштів, планування та відповідність до стратегічних напрямків (розширення партнерства, підтримка і розвиток ресурсних центрів, моніторинг програм, </a:t>
            </a:r>
            <a:r>
              <a:rPr lang="uk-UA" sz="2650" spc="300" dirty="0" err="1" smtClean="0">
                <a:solidFill>
                  <a:schemeClr val="bg1"/>
                </a:solidFill>
                <a:latin typeface="Yu Gothic UI Light"/>
                <a:cs typeface="Yu Gothic UI Light"/>
              </a:rPr>
              <a:t>адвокація</a:t>
            </a:r>
            <a:r>
              <a:rPr lang="uk-UA" sz="2650" spc="300" dirty="0" smtClean="0">
                <a:solidFill>
                  <a:schemeClr val="bg1"/>
                </a:solidFill>
                <a:latin typeface="Yu Gothic UI Light"/>
                <a:cs typeface="Yu Gothic UI Light"/>
              </a:rPr>
              <a:t> силами спільноти, підтримка мобілізації ініціативних груп ЛВН</a:t>
            </a:r>
            <a:endParaRPr sz="2650" dirty="0">
              <a:solidFill>
                <a:schemeClr val="bg1"/>
              </a:solidFill>
              <a:latin typeface="Yu Gothic UI Light"/>
              <a:cs typeface="Yu Gothic UI Ligh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523361" y="1685812"/>
            <a:ext cx="13580744" cy="251460"/>
          </a:xfrm>
          <a:custGeom>
            <a:avLst/>
            <a:gdLst/>
            <a:ahLst/>
            <a:cxnLst/>
            <a:rect l="l" t="t" r="r" b="b"/>
            <a:pathLst>
              <a:path w="13580744" h="251460">
                <a:moveTo>
                  <a:pt x="13580738" y="0"/>
                </a:moveTo>
                <a:lnTo>
                  <a:pt x="0" y="0"/>
                </a:lnTo>
                <a:lnTo>
                  <a:pt x="0" y="251301"/>
                </a:lnTo>
                <a:lnTo>
                  <a:pt x="13580738" y="251301"/>
                </a:lnTo>
                <a:lnTo>
                  <a:pt x="13580738" y="0"/>
                </a:lnTo>
                <a:close/>
              </a:path>
            </a:pathLst>
          </a:custGeom>
          <a:solidFill>
            <a:srgbClr val="00A99D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1256504" y="1322403"/>
            <a:ext cx="534035" cy="711835"/>
            <a:chOff x="1256504" y="1322403"/>
            <a:chExt cx="534035" cy="711835"/>
          </a:xfrm>
        </p:grpSpPr>
        <p:sp>
          <p:nvSpPr>
            <p:cNvPr id="4" name="object 4"/>
            <p:cNvSpPr/>
            <p:nvPr/>
          </p:nvSpPr>
          <p:spPr>
            <a:xfrm>
              <a:off x="1256504" y="1408885"/>
              <a:ext cx="534035" cy="266700"/>
            </a:xfrm>
            <a:custGeom>
              <a:avLst/>
              <a:gdLst/>
              <a:ahLst/>
              <a:cxnLst/>
              <a:rect l="l" t="t" r="r" b="b"/>
              <a:pathLst>
                <a:path w="534035" h="266700">
                  <a:moveTo>
                    <a:pt x="514013" y="58"/>
                  </a:moveTo>
                  <a:lnTo>
                    <a:pt x="456416" y="2516"/>
                  </a:lnTo>
                  <a:lnTo>
                    <a:pt x="409272" y="9898"/>
                  </a:lnTo>
                  <a:lnTo>
                    <a:pt x="363937" y="21897"/>
                  </a:lnTo>
                  <a:lnTo>
                    <a:pt x="320580" y="38263"/>
                  </a:lnTo>
                  <a:lnTo>
                    <a:pt x="279370" y="58746"/>
                  </a:lnTo>
                  <a:lnTo>
                    <a:pt x="240476" y="83096"/>
                  </a:lnTo>
                  <a:lnTo>
                    <a:pt x="204067" y="111064"/>
                  </a:lnTo>
                  <a:lnTo>
                    <a:pt x="168863" y="82612"/>
                  </a:lnTo>
                  <a:lnTo>
                    <a:pt x="131585" y="56196"/>
                  </a:lnTo>
                  <a:lnTo>
                    <a:pt x="91502" y="33000"/>
                  </a:lnTo>
                  <a:lnTo>
                    <a:pt x="47884" y="14208"/>
                  </a:lnTo>
                  <a:lnTo>
                    <a:pt x="0" y="1005"/>
                  </a:lnTo>
                  <a:lnTo>
                    <a:pt x="0" y="122687"/>
                  </a:lnTo>
                  <a:lnTo>
                    <a:pt x="37549" y="130506"/>
                  </a:lnTo>
                  <a:lnTo>
                    <a:pt x="71086" y="149096"/>
                  </a:lnTo>
                  <a:lnTo>
                    <a:pt x="99739" y="174778"/>
                  </a:lnTo>
                  <a:lnTo>
                    <a:pt x="130856" y="218118"/>
                  </a:lnTo>
                  <a:lnTo>
                    <a:pt x="147346" y="266452"/>
                  </a:lnTo>
                  <a:lnTo>
                    <a:pt x="257552" y="266452"/>
                  </a:lnTo>
                  <a:lnTo>
                    <a:pt x="281956" y="223891"/>
                  </a:lnTo>
                  <a:lnTo>
                    <a:pt x="312164" y="186310"/>
                  </a:lnTo>
                  <a:lnTo>
                    <a:pt x="347712" y="154240"/>
                  </a:lnTo>
                  <a:lnTo>
                    <a:pt x="388135" y="128209"/>
                  </a:lnTo>
                  <a:lnTo>
                    <a:pt x="432970" y="108745"/>
                  </a:lnTo>
                  <a:lnTo>
                    <a:pt x="481751" y="96380"/>
                  </a:lnTo>
                  <a:lnTo>
                    <a:pt x="534015" y="91641"/>
                  </a:lnTo>
                  <a:lnTo>
                    <a:pt x="534015" y="1015"/>
                  </a:lnTo>
                  <a:lnTo>
                    <a:pt x="530949" y="556"/>
                  </a:lnTo>
                  <a:lnTo>
                    <a:pt x="514013" y="58"/>
                  </a:lnTo>
                  <a:close/>
                </a:path>
              </a:pathLst>
            </a:custGeom>
            <a:solidFill>
              <a:srgbClr val="00A99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97939" y="1322403"/>
              <a:ext cx="124781" cy="124792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1256510" y="1675341"/>
              <a:ext cx="534035" cy="272415"/>
            </a:xfrm>
            <a:custGeom>
              <a:avLst/>
              <a:gdLst/>
              <a:ahLst/>
              <a:cxnLst/>
              <a:rect l="l" t="t" r="r" b="b"/>
              <a:pathLst>
                <a:path w="534035" h="272414">
                  <a:moveTo>
                    <a:pt x="385087" y="0"/>
                  </a:moveTo>
                  <a:lnTo>
                    <a:pt x="274871" y="0"/>
                  </a:lnTo>
                  <a:lnTo>
                    <a:pt x="250005" y="46171"/>
                  </a:lnTo>
                  <a:lnTo>
                    <a:pt x="218743" y="85843"/>
                  </a:lnTo>
                  <a:lnTo>
                    <a:pt x="182040" y="118837"/>
                  </a:lnTo>
                  <a:lnTo>
                    <a:pt x="140857" y="144975"/>
                  </a:lnTo>
                  <a:lnTo>
                    <a:pt x="96150" y="164079"/>
                  </a:lnTo>
                  <a:lnTo>
                    <a:pt x="48878" y="175972"/>
                  </a:lnTo>
                  <a:lnTo>
                    <a:pt x="0" y="180476"/>
                  </a:lnTo>
                  <a:lnTo>
                    <a:pt x="0" y="271101"/>
                  </a:lnTo>
                  <a:lnTo>
                    <a:pt x="2941" y="271560"/>
                  </a:lnTo>
                  <a:lnTo>
                    <a:pt x="19330" y="272058"/>
                  </a:lnTo>
                  <a:lnTo>
                    <a:pt x="28020" y="272117"/>
                  </a:lnTo>
                  <a:lnTo>
                    <a:pt x="76824" y="269601"/>
                  </a:lnTo>
                  <a:lnTo>
                    <a:pt x="124023" y="262218"/>
                  </a:lnTo>
                  <a:lnTo>
                    <a:pt x="169435" y="250219"/>
                  </a:lnTo>
                  <a:lnTo>
                    <a:pt x="212875" y="233854"/>
                  </a:lnTo>
                  <a:lnTo>
                    <a:pt x="254163" y="213371"/>
                  </a:lnTo>
                  <a:lnTo>
                    <a:pt x="293115" y="189020"/>
                  </a:lnTo>
                  <a:lnTo>
                    <a:pt x="329550" y="161052"/>
                  </a:lnTo>
                  <a:lnTo>
                    <a:pt x="364794" y="189504"/>
                  </a:lnTo>
                  <a:lnTo>
                    <a:pt x="402171" y="215921"/>
                  </a:lnTo>
                  <a:lnTo>
                    <a:pt x="442372" y="239117"/>
                  </a:lnTo>
                  <a:lnTo>
                    <a:pt x="486089" y="257908"/>
                  </a:lnTo>
                  <a:lnTo>
                    <a:pt x="534015" y="271112"/>
                  </a:lnTo>
                  <a:lnTo>
                    <a:pt x="534015" y="149430"/>
                  </a:lnTo>
                  <a:lnTo>
                    <a:pt x="496340" y="141168"/>
                  </a:lnTo>
                  <a:lnTo>
                    <a:pt x="462530" y="121606"/>
                  </a:lnTo>
                  <a:lnTo>
                    <a:pt x="433604" y="94948"/>
                  </a:lnTo>
                  <a:lnTo>
                    <a:pt x="402239" y="52191"/>
                  </a:lnTo>
                  <a:lnTo>
                    <a:pt x="389180" y="21001"/>
                  </a:lnTo>
                  <a:lnTo>
                    <a:pt x="385087" y="0"/>
                  </a:lnTo>
                  <a:close/>
                </a:path>
              </a:pathLst>
            </a:custGeom>
            <a:solidFill>
              <a:srgbClr val="00A99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522721" y="1909149"/>
              <a:ext cx="124781" cy="124792"/>
            </a:xfrm>
            <a:prstGeom prst="rect">
              <a:avLst/>
            </a:prstGeom>
          </p:spPr>
        </p:pic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1242261" y="2974112"/>
            <a:ext cx="4150360" cy="1861406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lang="uk-UA" sz="4000" spc="-285" dirty="0" smtClean="0">
                <a:solidFill>
                  <a:srgbClr val="00A99D"/>
                </a:solidFill>
                <a:latin typeface="Verdana"/>
                <a:cs typeface="Verdana"/>
              </a:rPr>
              <a:t>Стратегічні напрямки та діяльність</a:t>
            </a:r>
            <a:endParaRPr sz="4000" dirty="0">
              <a:latin typeface="Verdana"/>
              <a:cs typeface="Verdan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546850" y="3673475"/>
            <a:ext cx="12496800" cy="493147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69900" marR="23495" indent="-457200" algn="just">
              <a:lnSpc>
                <a:spcPct val="100000"/>
              </a:lnSpc>
              <a:spcBef>
                <a:spcPts val="95"/>
              </a:spcBef>
              <a:buFontTx/>
              <a:buChar char="-"/>
            </a:pPr>
            <a:r>
              <a:rPr lang="ru-RU" sz="2650" spc="300" dirty="0" smtClean="0">
                <a:solidFill>
                  <a:srgbClr val="1A1A1A"/>
                </a:solidFill>
                <a:latin typeface="Yu Gothic UI Light"/>
                <a:cs typeface="Yu Gothic UI Light"/>
              </a:rPr>
              <a:t>НР </a:t>
            </a:r>
            <a:r>
              <a:rPr lang="ru-RU" sz="2650" spc="300" dirty="0" err="1" smtClean="0">
                <a:solidFill>
                  <a:srgbClr val="1A1A1A"/>
                </a:solidFill>
                <a:latin typeface="Yu Gothic UI Light"/>
                <a:cs typeface="Yu Gothic UI Light"/>
              </a:rPr>
              <a:t>спостерегіла</a:t>
            </a:r>
            <a:r>
              <a:rPr lang="ru-RU" sz="2650" spc="300" dirty="0" smtClean="0">
                <a:solidFill>
                  <a:srgbClr val="1A1A1A"/>
                </a:solidFill>
                <a:latin typeface="Yu Gothic UI Light"/>
                <a:cs typeface="Yu Gothic UI Light"/>
              </a:rPr>
              <a:t>, надавала </a:t>
            </a:r>
            <a:r>
              <a:rPr lang="ru-RU" sz="2650" spc="300" dirty="0" err="1" smtClean="0">
                <a:solidFill>
                  <a:srgbClr val="1A1A1A"/>
                </a:solidFill>
                <a:latin typeface="Yu Gothic UI Light"/>
                <a:cs typeface="Yu Gothic UI Light"/>
              </a:rPr>
              <a:t>експертні</a:t>
            </a:r>
            <a:r>
              <a:rPr lang="ru-RU" sz="2650" spc="300" dirty="0" smtClean="0">
                <a:solidFill>
                  <a:srgbClr val="1A1A1A"/>
                </a:solidFill>
                <a:latin typeface="Yu Gothic UI Light"/>
                <a:cs typeface="Yu Gothic UI Light"/>
              </a:rPr>
              <a:t> </a:t>
            </a:r>
            <a:r>
              <a:rPr lang="ru-RU" sz="2650" spc="300" dirty="0" err="1" smtClean="0">
                <a:solidFill>
                  <a:srgbClr val="1A1A1A"/>
                </a:solidFill>
                <a:latin typeface="Yu Gothic UI Light"/>
                <a:cs typeface="Yu Gothic UI Light"/>
              </a:rPr>
              <a:t>висновки</a:t>
            </a:r>
            <a:r>
              <a:rPr lang="ru-RU" sz="2650" spc="300" dirty="0" smtClean="0">
                <a:solidFill>
                  <a:srgbClr val="1A1A1A"/>
                </a:solidFill>
                <a:latin typeface="Yu Gothic UI Light"/>
                <a:cs typeface="Yu Gothic UI Light"/>
              </a:rPr>
              <a:t>, </a:t>
            </a:r>
            <a:r>
              <a:rPr lang="ru-RU" sz="2650" spc="300" dirty="0" err="1" smtClean="0">
                <a:solidFill>
                  <a:srgbClr val="1A1A1A"/>
                </a:solidFill>
                <a:latin typeface="Yu Gothic UI Light"/>
                <a:cs typeface="Yu Gothic UI Light"/>
              </a:rPr>
              <a:t>техничну</a:t>
            </a:r>
            <a:r>
              <a:rPr lang="ru-RU" sz="2650" spc="300" dirty="0" smtClean="0">
                <a:solidFill>
                  <a:srgbClr val="1A1A1A"/>
                </a:solidFill>
                <a:latin typeface="Yu Gothic UI Light"/>
                <a:cs typeface="Yu Gothic UI Light"/>
              </a:rPr>
              <a:t> </a:t>
            </a:r>
            <a:r>
              <a:rPr lang="ru-RU" sz="2650" spc="300" dirty="0" err="1" smtClean="0">
                <a:solidFill>
                  <a:srgbClr val="1A1A1A"/>
                </a:solidFill>
                <a:latin typeface="Yu Gothic UI Light"/>
                <a:cs typeface="Yu Gothic UI Light"/>
              </a:rPr>
              <a:t>допомогу</a:t>
            </a:r>
            <a:r>
              <a:rPr lang="ru-RU" sz="2650" spc="300" dirty="0" smtClean="0">
                <a:solidFill>
                  <a:srgbClr val="1A1A1A"/>
                </a:solidFill>
                <a:latin typeface="Yu Gothic UI Light"/>
                <a:cs typeface="Yu Gothic UI Light"/>
              </a:rPr>
              <a:t> та </a:t>
            </a:r>
            <a:r>
              <a:rPr lang="ru-RU" sz="2650" spc="300" dirty="0" err="1" smtClean="0">
                <a:solidFill>
                  <a:srgbClr val="1A1A1A"/>
                </a:solidFill>
                <a:latin typeface="Yu Gothic UI Light"/>
                <a:cs typeface="Yu Gothic UI Light"/>
              </a:rPr>
              <a:t>оцінювання</a:t>
            </a:r>
            <a:r>
              <a:rPr lang="ru-RU" sz="2650" spc="300" dirty="0" smtClean="0">
                <a:solidFill>
                  <a:srgbClr val="1A1A1A"/>
                </a:solidFill>
                <a:latin typeface="Yu Gothic UI Light"/>
                <a:cs typeface="Yu Gothic UI Light"/>
              </a:rPr>
              <a:t> в ТЕГ </a:t>
            </a:r>
            <a:r>
              <a:rPr lang="ru-RU" sz="2650" spc="300" dirty="0" err="1" smtClean="0">
                <a:solidFill>
                  <a:srgbClr val="1A1A1A"/>
                </a:solidFill>
                <a:latin typeface="Yu Gothic UI Light"/>
                <a:cs typeface="Yu Gothic UI Light"/>
              </a:rPr>
              <a:t>приаритетів</a:t>
            </a:r>
            <a:r>
              <a:rPr lang="ru-RU" sz="2650" spc="300" dirty="0" smtClean="0">
                <a:solidFill>
                  <a:srgbClr val="1A1A1A"/>
                </a:solidFill>
                <a:latin typeface="Yu Gothic UI Light"/>
                <a:cs typeface="Yu Gothic UI Light"/>
              </a:rPr>
              <a:t> </a:t>
            </a:r>
            <a:r>
              <a:rPr lang="ru-RU" sz="2650" spc="300" dirty="0" err="1" smtClean="0">
                <a:solidFill>
                  <a:srgbClr val="1A1A1A"/>
                </a:solidFill>
                <a:latin typeface="Yu Gothic UI Light"/>
                <a:cs typeface="Yu Gothic UI Light"/>
              </a:rPr>
              <a:t>спільноти</a:t>
            </a:r>
            <a:r>
              <a:rPr lang="ru-RU" sz="2650" spc="300" dirty="0" smtClean="0">
                <a:solidFill>
                  <a:srgbClr val="1A1A1A"/>
                </a:solidFill>
                <a:latin typeface="Yu Gothic UI Light"/>
                <a:cs typeface="Yu Gothic UI Light"/>
              </a:rPr>
              <a:t> у </a:t>
            </a:r>
            <a:r>
              <a:rPr lang="ru-RU" sz="2650" spc="300" dirty="0" err="1" smtClean="0">
                <a:solidFill>
                  <a:srgbClr val="1A1A1A"/>
                </a:solidFill>
                <a:latin typeface="Yu Gothic UI Light"/>
                <a:cs typeface="Yu Gothic UI Light"/>
              </a:rPr>
              <a:t>підготовці</a:t>
            </a:r>
            <a:r>
              <a:rPr lang="ru-RU" sz="2650" spc="300" dirty="0" smtClean="0">
                <a:solidFill>
                  <a:srgbClr val="1A1A1A"/>
                </a:solidFill>
                <a:latin typeface="Yu Gothic UI Light"/>
                <a:cs typeface="Yu Gothic UI Light"/>
              </a:rPr>
              <a:t> </a:t>
            </a:r>
            <a:r>
              <a:rPr lang="ru-RU" sz="2650" spc="300" dirty="0" err="1" smtClean="0">
                <a:solidFill>
                  <a:srgbClr val="1A1A1A"/>
                </a:solidFill>
                <a:latin typeface="Yu Gothic UI Light"/>
                <a:cs typeface="Yu Gothic UI Light"/>
              </a:rPr>
              <a:t>запиту</a:t>
            </a:r>
            <a:r>
              <a:rPr lang="ru-RU" sz="2650" spc="300" dirty="0" smtClean="0">
                <a:solidFill>
                  <a:srgbClr val="1A1A1A"/>
                </a:solidFill>
                <a:latin typeface="Yu Gothic UI Light"/>
                <a:cs typeface="Yu Gothic UI Light"/>
              </a:rPr>
              <a:t> </a:t>
            </a:r>
            <a:r>
              <a:rPr lang="ru-RU" sz="2650" spc="300" dirty="0" err="1" smtClean="0">
                <a:solidFill>
                  <a:srgbClr val="1A1A1A"/>
                </a:solidFill>
                <a:latin typeface="Yu Gothic UI Light"/>
                <a:cs typeface="Yu Gothic UI Light"/>
              </a:rPr>
              <a:t>України</a:t>
            </a:r>
            <a:r>
              <a:rPr lang="ru-RU" sz="2650" spc="300" dirty="0" smtClean="0">
                <a:solidFill>
                  <a:srgbClr val="1A1A1A"/>
                </a:solidFill>
                <a:latin typeface="Yu Gothic UI Light"/>
                <a:cs typeface="Yu Gothic UI Light"/>
              </a:rPr>
              <a:t> до ГФ (за браком </a:t>
            </a:r>
            <a:r>
              <a:rPr lang="ru-RU" sz="2650" spc="300" dirty="0" err="1" smtClean="0">
                <a:solidFill>
                  <a:srgbClr val="1A1A1A"/>
                </a:solidFill>
                <a:latin typeface="Yu Gothic UI Light"/>
                <a:cs typeface="Yu Gothic UI Light"/>
              </a:rPr>
              <a:t>коштів</a:t>
            </a:r>
            <a:r>
              <a:rPr lang="ru-RU" sz="2650" spc="300" dirty="0" smtClean="0">
                <a:solidFill>
                  <a:srgbClr val="1A1A1A"/>
                </a:solidFill>
                <a:latin typeface="Yu Gothic UI Light"/>
                <a:cs typeface="Yu Gothic UI Light"/>
              </a:rPr>
              <a:t> </a:t>
            </a:r>
            <a:r>
              <a:rPr lang="ru-RU" sz="2650" spc="300" dirty="0" err="1" smtClean="0">
                <a:solidFill>
                  <a:srgbClr val="1A1A1A"/>
                </a:solidFill>
                <a:latin typeface="Yu Gothic UI Light"/>
                <a:cs typeface="Yu Gothic UI Light"/>
              </a:rPr>
              <a:t>спільнота</a:t>
            </a:r>
            <a:r>
              <a:rPr lang="ru-RU" sz="2650" spc="300" dirty="0" smtClean="0">
                <a:solidFill>
                  <a:srgbClr val="1A1A1A"/>
                </a:solidFill>
                <a:latin typeface="Yu Gothic UI Light"/>
                <a:cs typeface="Yu Gothic UI Light"/>
              </a:rPr>
              <a:t> ЛВНІ </a:t>
            </a:r>
            <a:r>
              <a:rPr lang="ru-RU" sz="2650" spc="300" dirty="0" err="1" smtClean="0">
                <a:solidFill>
                  <a:srgbClr val="1A1A1A"/>
                </a:solidFill>
                <a:latin typeface="Yu Gothic UI Light"/>
                <a:cs typeface="Yu Gothic UI Light"/>
              </a:rPr>
              <a:t>матиме</a:t>
            </a:r>
            <a:r>
              <a:rPr lang="ru-RU" sz="2650" spc="300" dirty="0" smtClean="0">
                <a:solidFill>
                  <a:srgbClr val="1A1A1A"/>
                </a:solidFill>
                <a:latin typeface="Yu Gothic UI Light"/>
                <a:cs typeface="Yu Gothic UI Light"/>
              </a:rPr>
              <a:t> </a:t>
            </a:r>
            <a:r>
              <a:rPr lang="ru-RU" sz="2650" spc="300" dirty="0" err="1" smtClean="0">
                <a:solidFill>
                  <a:srgbClr val="1A1A1A"/>
                </a:solidFill>
                <a:latin typeface="Yu Gothic UI Light"/>
                <a:cs typeface="Yu Gothic UI Light"/>
              </a:rPr>
              <a:t>фінансування</a:t>
            </a:r>
            <a:r>
              <a:rPr lang="ru-RU" sz="2650" spc="300" dirty="0" smtClean="0">
                <a:solidFill>
                  <a:srgbClr val="1A1A1A"/>
                </a:solidFill>
                <a:latin typeface="Yu Gothic UI Light"/>
                <a:cs typeface="Yu Gothic UI Light"/>
              </a:rPr>
              <a:t> </a:t>
            </a:r>
            <a:r>
              <a:rPr lang="ru-RU" sz="2650" spc="300" dirty="0" err="1" smtClean="0">
                <a:solidFill>
                  <a:srgbClr val="1A1A1A"/>
                </a:solidFill>
                <a:latin typeface="Yu Gothic UI Light"/>
                <a:cs typeface="Yu Gothic UI Light"/>
              </a:rPr>
              <a:t>стратегічних</a:t>
            </a:r>
            <a:r>
              <a:rPr lang="ru-RU" sz="2650" spc="300" dirty="0" smtClean="0">
                <a:solidFill>
                  <a:srgbClr val="1A1A1A"/>
                </a:solidFill>
                <a:latin typeface="Yu Gothic UI Light"/>
                <a:cs typeface="Yu Gothic UI Light"/>
              </a:rPr>
              <a:t> </a:t>
            </a:r>
            <a:r>
              <a:rPr lang="ru-RU" sz="2650" spc="300" dirty="0" err="1" smtClean="0">
                <a:solidFill>
                  <a:srgbClr val="1A1A1A"/>
                </a:solidFill>
                <a:latin typeface="Yu Gothic UI Light"/>
                <a:cs typeface="Yu Gothic UI Light"/>
              </a:rPr>
              <a:t>напрямків</a:t>
            </a:r>
            <a:r>
              <a:rPr lang="ru-RU" sz="2650" spc="300" dirty="0" smtClean="0">
                <a:solidFill>
                  <a:srgbClr val="1A1A1A"/>
                </a:solidFill>
                <a:latin typeface="Yu Gothic UI Light"/>
                <a:cs typeface="Yu Gothic UI Light"/>
              </a:rPr>
              <a:t> у 2024-2026 роках і вперше в історіі є відповідальним партнером </a:t>
            </a:r>
            <a:r>
              <a:rPr lang="uk-UA" sz="2650" spc="300" dirty="0" smtClean="0">
                <a:solidFill>
                  <a:srgbClr val="1A1A1A"/>
                </a:solidFill>
                <a:latin typeface="Yu Gothic UI Light"/>
                <a:cs typeface="Yu Gothic UI Light"/>
              </a:rPr>
              <a:t>якого</a:t>
            </a:r>
            <a:r>
              <a:rPr lang="ru-RU" sz="2650" spc="300" dirty="0" smtClean="0">
                <a:solidFill>
                  <a:srgbClr val="1A1A1A"/>
                </a:solidFill>
                <a:latin typeface="Yu Gothic UI Light"/>
                <a:cs typeface="Yu Gothic UI Light"/>
              </a:rPr>
              <a:t> внесено до тексту заявки </a:t>
            </a:r>
            <a:r>
              <a:rPr lang="ru-RU" sz="2650" spc="300" dirty="0" err="1" smtClean="0">
                <a:solidFill>
                  <a:srgbClr val="1A1A1A"/>
                </a:solidFill>
                <a:latin typeface="Yu Gothic UI Light"/>
                <a:cs typeface="Yu Gothic UI Light"/>
              </a:rPr>
              <a:t>від</a:t>
            </a:r>
            <a:r>
              <a:rPr lang="ru-RU" sz="2650" spc="300" dirty="0" smtClean="0">
                <a:solidFill>
                  <a:srgbClr val="1A1A1A"/>
                </a:solidFill>
                <a:latin typeface="Yu Gothic UI Light"/>
                <a:cs typeface="Yu Gothic UI Light"/>
              </a:rPr>
              <a:t> </a:t>
            </a:r>
            <a:r>
              <a:rPr lang="ru-RU" sz="2650" spc="300" dirty="0" err="1" smtClean="0">
                <a:solidFill>
                  <a:srgbClr val="1A1A1A"/>
                </a:solidFill>
                <a:latin typeface="Yu Gothic UI Light"/>
                <a:cs typeface="Yu Gothic UI Light"/>
              </a:rPr>
              <a:t>України</a:t>
            </a:r>
            <a:r>
              <a:rPr lang="ru-RU" sz="2650" spc="300" dirty="0" smtClean="0">
                <a:solidFill>
                  <a:srgbClr val="1A1A1A"/>
                </a:solidFill>
                <a:latin typeface="Yu Gothic UI Light"/>
                <a:cs typeface="Yu Gothic UI Light"/>
              </a:rPr>
              <a:t> до ГФ 2024-2026</a:t>
            </a:r>
          </a:p>
          <a:p>
            <a:pPr marL="469900" marR="23495" indent="-457200" algn="just">
              <a:lnSpc>
                <a:spcPct val="100000"/>
              </a:lnSpc>
              <a:spcBef>
                <a:spcPts val="95"/>
              </a:spcBef>
              <a:buFontTx/>
              <a:buChar char="-"/>
            </a:pPr>
            <a:r>
              <a:rPr lang="uk-UA" sz="2650" spc="300" dirty="0" smtClean="0">
                <a:solidFill>
                  <a:srgbClr val="1A1A1A"/>
                </a:solidFill>
                <a:latin typeface="Yu Gothic UI Light"/>
                <a:cs typeface="Yu Gothic UI Light"/>
              </a:rPr>
              <a:t>Ресурсні центри мають власне фінансування</a:t>
            </a:r>
          </a:p>
          <a:p>
            <a:pPr marL="469900" marR="23495" indent="-457200" algn="just">
              <a:lnSpc>
                <a:spcPct val="100000"/>
              </a:lnSpc>
              <a:spcBef>
                <a:spcPts val="95"/>
              </a:spcBef>
              <a:buFontTx/>
              <a:buChar char="-"/>
            </a:pPr>
            <a:r>
              <a:rPr lang="uk-UA" sz="2650" spc="300" dirty="0" smtClean="0">
                <a:solidFill>
                  <a:srgbClr val="1A1A1A"/>
                </a:solidFill>
                <a:latin typeface="Yu Gothic UI Light"/>
                <a:cs typeface="Yu Gothic UI Light"/>
              </a:rPr>
              <a:t>Є прозоре та відповідальне використання коштів (БОБФ ВОЛНа не є об'єктом судових чи інших справ стосовно нецільового або корупційного фінансування (БОБФ ВОЛНА звітує донорам щомісячно, щоквартально, що півроку та наприкінці кожного року)</a:t>
            </a:r>
            <a:endParaRPr sz="2650" dirty="0">
              <a:latin typeface="Yu Gothic UI Light"/>
              <a:cs typeface="Yu Gothic UI Ligh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523361" y="1685812"/>
            <a:ext cx="13580744" cy="251460"/>
          </a:xfrm>
          <a:custGeom>
            <a:avLst/>
            <a:gdLst/>
            <a:ahLst/>
            <a:cxnLst/>
            <a:rect l="l" t="t" r="r" b="b"/>
            <a:pathLst>
              <a:path w="13580744" h="251460">
                <a:moveTo>
                  <a:pt x="13580738" y="0"/>
                </a:moveTo>
                <a:lnTo>
                  <a:pt x="0" y="0"/>
                </a:lnTo>
                <a:lnTo>
                  <a:pt x="0" y="251301"/>
                </a:lnTo>
                <a:lnTo>
                  <a:pt x="13580738" y="251301"/>
                </a:lnTo>
                <a:lnTo>
                  <a:pt x="13580738" y="0"/>
                </a:lnTo>
                <a:close/>
              </a:path>
            </a:pathLst>
          </a:custGeom>
          <a:solidFill>
            <a:srgbClr val="00A99D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1256504" y="1322403"/>
            <a:ext cx="534035" cy="711835"/>
            <a:chOff x="1256504" y="1322403"/>
            <a:chExt cx="534035" cy="711835"/>
          </a:xfrm>
        </p:grpSpPr>
        <p:sp>
          <p:nvSpPr>
            <p:cNvPr id="4" name="object 4"/>
            <p:cNvSpPr/>
            <p:nvPr/>
          </p:nvSpPr>
          <p:spPr>
            <a:xfrm>
              <a:off x="1256504" y="1408885"/>
              <a:ext cx="534035" cy="266700"/>
            </a:xfrm>
            <a:custGeom>
              <a:avLst/>
              <a:gdLst/>
              <a:ahLst/>
              <a:cxnLst/>
              <a:rect l="l" t="t" r="r" b="b"/>
              <a:pathLst>
                <a:path w="534035" h="266700">
                  <a:moveTo>
                    <a:pt x="514013" y="58"/>
                  </a:moveTo>
                  <a:lnTo>
                    <a:pt x="456416" y="2516"/>
                  </a:lnTo>
                  <a:lnTo>
                    <a:pt x="409272" y="9898"/>
                  </a:lnTo>
                  <a:lnTo>
                    <a:pt x="363937" y="21897"/>
                  </a:lnTo>
                  <a:lnTo>
                    <a:pt x="320580" y="38263"/>
                  </a:lnTo>
                  <a:lnTo>
                    <a:pt x="279370" y="58746"/>
                  </a:lnTo>
                  <a:lnTo>
                    <a:pt x="240476" y="83096"/>
                  </a:lnTo>
                  <a:lnTo>
                    <a:pt x="204067" y="111064"/>
                  </a:lnTo>
                  <a:lnTo>
                    <a:pt x="168863" y="82612"/>
                  </a:lnTo>
                  <a:lnTo>
                    <a:pt x="131585" y="56196"/>
                  </a:lnTo>
                  <a:lnTo>
                    <a:pt x="91502" y="33000"/>
                  </a:lnTo>
                  <a:lnTo>
                    <a:pt x="47884" y="14208"/>
                  </a:lnTo>
                  <a:lnTo>
                    <a:pt x="0" y="1005"/>
                  </a:lnTo>
                  <a:lnTo>
                    <a:pt x="0" y="122687"/>
                  </a:lnTo>
                  <a:lnTo>
                    <a:pt x="37549" y="130506"/>
                  </a:lnTo>
                  <a:lnTo>
                    <a:pt x="71086" y="149096"/>
                  </a:lnTo>
                  <a:lnTo>
                    <a:pt x="99739" y="174778"/>
                  </a:lnTo>
                  <a:lnTo>
                    <a:pt x="130856" y="218118"/>
                  </a:lnTo>
                  <a:lnTo>
                    <a:pt x="147346" y="266452"/>
                  </a:lnTo>
                  <a:lnTo>
                    <a:pt x="257552" y="266452"/>
                  </a:lnTo>
                  <a:lnTo>
                    <a:pt x="281956" y="223891"/>
                  </a:lnTo>
                  <a:lnTo>
                    <a:pt x="312164" y="186310"/>
                  </a:lnTo>
                  <a:lnTo>
                    <a:pt x="347712" y="154240"/>
                  </a:lnTo>
                  <a:lnTo>
                    <a:pt x="388135" y="128209"/>
                  </a:lnTo>
                  <a:lnTo>
                    <a:pt x="432970" y="108745"/>
                  </a:lnTo>
                  <a:lnTo>
                    <a:pt x="481751" y="96380"/>
                  </a:lnTo>
                  <a:lnTo>
                    <a:pt x="534015" y="91641"/>
                  </a:lnTo>
                  <a:lnTo>
                    <a:pt x="534015" y="1015"/>
                  </a:lnTo>
                  <a:lnTo>
                    <a:pt x="530949" y="556"/>
                  </a:lnTo>
                  <a:lnTo>
                    <a:pt x="514013" y="58"/>
                  </a:lnTo>
                  <a:close/>
                </a:path>
              </a:pathLst>
            </a:custGeom>
            <a:solidFill>
              <a:srgbClr val="00A99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97939" y="1322403"/>
              <a:ext cx="124781" cy="124792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1256510" y="1675341"/>
              <a:ext cx="534035" cy="272415"/>
            </a:xfrm>
            <a:custGeom>
              <a:avLst/>
              <a:gdLst/>
              <a:ahLst/>
              <a:cxnLst/>
              <a:rect l="l" t="t" r="r" b="b"/>
              <a:pathLst>
                <a:path w="534035" h="272414">
                  <a:moveTo>
                    <a:pt x="385087" y="0"/>
                  </a:moveTo>
                  <a:lnTo>
                    <a:pt x="274871" y="0"/>
                  </a:lnTo>
                  <a:lnTo>
                    <a:pt x="250005" y="46171"/>
                  </a:lnTo>
                  <a:lnTo>
                    <a:pt x="218743" y="85843"/>
                  </a:lnTo>
                  <a:lnTo>
                    <a:pt x="182040" y="118837"/>
                  </a:lnTo>
                  <a:lnTo>
                    <a:pt x="140857" y="144975"/>
                  </a:lnTo>
                  <a:lnTo>
                    <a:pt x="96150" y="164079"/>
                  </a:lnTo>
                  <a:lnTo>
                    <a:pt x="48878" y="175972"/>
                  </a:lnTo>
                  <a:lnTo>
                    <a:pt x="0" y="180476"/>
                  </a:lnTo>
                  <a:lnTo>
                    <a:pt x="0" y="271101"/>
                  </a:lnTo>
                  <a:lnTo>
                    <a:pt x="2941" y="271560"/>
                  </a:lnTo>
                  <a:lnTo>
                    <a:pt x="19330" y="272058"/>
                  </a:lnTo>
                  <a:lnTo>
                    <a:pt x="28020" y="272117"/>
                  </a:lnTo>
                  <a:lnTo>
                    <a:pt x="76824" y="269601"/>
                  </a:lnTo>
                  <a:lnTo>
                    <a:pt x="124023" y="262218"/>
                  </a:lnTo>
                  <a:lnTo>
                    <a:pt x="169435" y="250219"/>
                  </a:lnTo>
                  <a:lnTo>
                    <a:pt x="212875" y="233854"/>
                  </a:lnTo>
                  <a:lnTo>
                    <a:pt x="254163" y="213371"/>
                  </a:lnTo>
                  <a:lnTo>
                    <a:pt x="293115" y="189020"/>
                  </a:lnTo>
                  <a:lnTo>
                    <a:pt x="329550" y="161052"/>
                  </a:lnTo>
                  <a:lnTo>
                    <a:pt x="364794" y="189504"/>
                  </a:lnTo>
                  <a:lnTo>
                    <a:pt x="402171" y="215921"/>
                  </a:lnTo>
                  <a:lnTo>
                    <a:pt x="442372" y="239117"/>
                  </a:lnTo>
                  <a:lnTo>
                    <a:pt x="486089" y="257908"/>
                  </a:lnTo>
                  <a:lnTo>
                    <a:pt x="534015" y="271112"/>
                  </a:lnTo>
                  <a:lnTo>
                    <a:pt x="534015" y="149430"/>
                  </a:lnTo>
                  <a:lnTo>
                    <a:pt x="496340" y="141168"/>
                  </a:lnTo>
                  <a:lnTo>
                    <a:pt x="462530" y="121606"/>
                  </a:lnTo>
                  <a:lnTo>
                    <a:pt x="433604" y="94948"/>
                  </a:lnTo>
                  <a:lnTo>
                    <a:pt x="402239" y="52191"/>
                  </a:lnTo>
                  <a:lnTo>
                    <a:pt x="389180" y="21001"/>
                  </a:lnTo>
                  <a:lnTo>
                    <a:pt x="385087" y="0"/>
                  </a:lnTo>
                  <a:close/>
                </a:path>
              </a:pathLst>
            </a:custGeom>
            <a:solidFill>
              <a:srgbClr val="00A99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522721" y="1909149"/>
              <a:ext cx="124781" cy="124792"/>
            </a:xfrm>
            <a:prstGeom prst="rect">
              <a:avLst/>
            </a:prstGeom>
          </p:spPr>
        </p:pic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603251" y="2974112"/>
            <a:ext cx="4572000" cy="63030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lang="uk-UA" sz="4000" spc="-285" dirty="0" smtClean="0">
                <a:solidFill>
                  <a:srgbClr val="00A99D"/>
                </a:solidFill>
                <a:latin typeface="Verdana"/>
                <a:cs typeface="Verdana"/>
              </a:rPr>
              <a:t>ФІНАНСУВАННЯ</a:t>
            </a:r>
            <a:endParaRPr sz="4000" dirty="0">
              <a:latin typeface="Verdana"/>
              <a:cs typeface="Verdana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9050" y="2149475"/>
            <a:ext cx="15005050" cy="838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775492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936928" y="3699300"/>
            <a:ext cx="11466195" cy="7588884"/>
          </a:xfrm>
          <a:custGeom>
            <a:avLst/>
            <a:gdLst/>
            <a:ahLst/>
            <a:cxnLst/>
            <a:rect l="l" t="t" r="r" b="b"/>
            <a:pathLst>
              <a:path w="11466194" h="7588884">
                <a:moveTo>
                  <a:pt x="5734240" y="1335316"/>
                </a:moveTo>
                <a:lnTo>
                  <a:pt x="5733402" y="1287424"/>
                </a:lnTo>
                <a:lnTo>
                  <a:pt x="5730887" y="1239951"/>
                </a:lnTo>
                <a:lnTo>
                  <a:pt x="5726747" y="1192936"/>
                </a:lnTo>
                <a:lnTo>
                  <a:pt x="5720981" y="1146403"/>
                </a:lnTo>
                <a:lnTo>
                  <a:pt x="5713641" y="1100378"/>
                </a:lnTo>
                <a:lnTo>
                  <a:pt x="5704751" y="1054887"/>
                </a:lnTo>
                <a:lnTo>
                  <a:pt x="5694324" y="1009967"/>
                </a:lnTo>
                <a:lnTo>
                  <a:pt x="5682412" y="965631"/>
                </a:lnTo>
                <a:lnTo>
                  <a:pt x="5669013" y="921918"/>
                </a:lnTo>
                <a:lnTo>
                  <a:pt x="5654192" y="878865"/>
                </a:lnTo>
                <a:lnTo>
                  <a:pt x="5637949" y="836485"/>
                </a:lnTo>
                <a:lnTo>
                  <a:pt x="5620321" y="794804"/>
                </a:lnTo>
                <a:lnTo>
                  <a:pt x="5601335" y="753872"/>
                </a:lnTo>
                <a:lnTo>
                  <a:pt x="5581027" y="713689"/>
                </a:lnTo>
                <a:lnTo>
                  <a:pt x="5559425" y="674306"/>
                </a:lnTo>
                <a:lnTo>
                  <a:pt x="5536539" y="635736"/>
                </a:lnTo>
                <a:lnTo>
                  <a:pt x="5512409" y="598030"/>
                </a:lnTo>
                <a:lnTo>
                  <a:pt x="5487073" y="561187"/>
                </a:lnTo>
                <a:lnTo>
                  <a:pt x="5460543" y="525246"/>
                </a:lnTo>
                <a:lnTo>
                  <a:pt x="5432857" y="490245"/>
                </a:lnTo>
                <a:lnTo>
                  <a:pt x="5404040" y="456196"/>
                </a:lnTo>
                <a:lnTo>
                  <a:pt x="5374132" y="423138"/>
                </a:lnTo>
                <a:lnTo>
                  <a:pt x="5343131" y="391109"/>
                </a:lnTo>
                <a:lnTo>
                  <a:pt x="5311102" y="360121"/>
                </a:lnTo>
                <a:lnTo>
                  <a:pt x="5278044" y="330200"/>
                </a:lnTo>
                <a:lnTo>
                  <a:pt x="5244008" y="301383"/>
                </a:lnTo>
                <a:lnTo>
                  <a:pt x="5208994" y="273697"/>
                </a:lnTo>
                <a:lnTo>
                  <a:pt x="5173065" y="247167"/>
                </a:lnTo>
                <a:lnTo>
                  <a:pt x="5136223" y="221830"/>
                </a:lnTo>
                <a:lnTo>
                  <a:pt x="5098504" y="197700"/>
                </a:lnTo>
                <a:lnTo>
                  <a:pt x="5059934" y="174828"/>
                </a:lnTo>
                <a:lnTo>
                  <a:pt x="5020551" y="153212"/>
                </a:lnTo>
                <a:lnTo>
                  <a:pt x="4980381" y="132905"/>
                </a:lnTo>
                <a:lnTo>
                  <a:pt x="4939436" y="113919"/>
                </a:lnTo>
                <a:lnTo>
                  <a:pt x="4897767" y="96291"/>
                </a:lnTo>
                <a:lnTo>
                  <a:pt x="4855375" y="80048"/>
                </a:lnTo>
                <a:lnTo>
                  <a:pt x="4812322" y="65227"/>
                </a:lnTo>
                <a:lnTo>
                  <a:pt x="4768608" y="51841"/>
                </a:lnTo>
                <a:lnTo>
                  <a:pt x="4724285" y="39916"/>
                </a:lnTo>
                <a:lnTo>
                  <a:pt x="4679353" y="29502"/>
                </a:lnTo>
                <a:lnTo>
                  <a:pt x="4633861" y="20599"/>
                </a:lnTo>
                <a:lnTo>
                  <a:pt x="4587837" y="13258"/>
                </a:lnTo>
                <a:lnTo>
                  <a:pt x="4541304" y="7505"/>
                </a:lnTo>
                <a:lnTo>
                  <a:pt x="4494288" y="3352"/>
                </a:lnTo>
                <a:lnTo>
                  <a:pt x="4446816" y="838"/>
                </a:lnTo>
                <a:lnTo>
                  <a:pt x="4398924" y="0"/>
                </a:lnTo>
                <a:lnTo>
                  <a:pt x="4351032" y="838"/>
                </a:lnTo>
                <a:lnTo>
                  <a:pt x="4303560" y="3352"/>
                </a:lnTo>
                <a:lnTo>
                  <a:pt x="4256544" y="7505"/>
                </a:lnTo>
                <a:lnTo>
                  <a:pt x="4210012" y="13258"/>
                </a:lnTo>
                <a:lnTo>
                  <a:pt x="4163974" y="20599"/>
                </a:lnTo>
                <a:lnTo>
                  <a:pt x="4118495" y="29502"/>
                </a:lnTo>
                <a:lnTo>
                  <a:pt x="4073563" y="39916"/>
                </a:lnTo>
                <a:lnTo>
                  <a:pt x="4029240" y="51841"/>
                </a:lnTo>
                <a:lnTo>
                  <a:pt x="3985526" y="65227"/>
                </a:lnTo>
                <a:lnTo>
                  <a:pt x="3942461" y="80048"/>
                </a:lnTo>
                <a:lnTo>
                  <a:pt x="3900081" y="96291"/>
                </a:lnTo>
                <a:lnTo>
                  <a:pt x="3858412" y="113919"/>
                </a:lnTo>
                <a:lnTo>
                  <a:pt x="3817467" y="132905"/>
                </a:lnTo>
                <a:lnTo>
                  <a:pt x="3777297" y="153212"/>
                </a:lnTo>
                <a:lnTo>
                  <a:pt x="3737914" y="174828"/>
                </a:lnTo>
                <a:lnTo>
                  <a:pt x="3699345" y="197700"/>
                </a:lnTo>
                <a:lnTo>
                  <a:pt x="3661626" y="221830"/>
                </a:lnTo>
                <a:lnTo>
                  <a:pt x="3624783" y="247167"/>
                </a:lnTo>
                <a:lnTo>
                  <a:pt x="3588855" y="273697"/>
                </a:lnTo>
                <a:lnTo>
                  <a:pt x="3553853" y="301383"/>
                </a:lnTo>
                <a:lnTo>
                  <a:pt x="3519805" y="330200"/>
                </a:lnTo>
                <a:lnTo>
                  <a:pt x="3486747" y="360121"/>
                </a:lnTo>
                <a:lnTo>
                  <a:pt x="3454717" y="391109"/>
                </a:lnTo>
                <a:lnTo>
                  <a:pt x="3423729" y="423138"/>
                </a:lnTo>
                <a:lnTo>
                  <a:pt x="3393808" y="456196"/>
                </a:lnTo>
                <a:lnTo>
                  <a:pt x="3364992" y="490245"/>
                </a:lnTo>
                <a:lnTo>
                  <a:pt x="3337306" y="525246"/>
                </a:lnTo>
                <a:lnTo>
                  <a:pt x="3310775" y="561187"/>
                </a:lnTo>
                <a:lnTo>
                  <a:pt x="3285439" y="598030"/>
                </a:lnTo>
                <a:lnTo>
                  <a:pt x="3261309" y="635736"/>
                </a:lnTo>
                <a:lnTo>
                  <a:pt x="3238436" y="674306"/>
                </a:lnTo>
                <a:lnTo>
                  <a:pt x="3216821" y="713689"/>
                </a:lnTo>
                <a:lnTo>
                  <a:pt x="3196513" y="753872"/>
                </a:lnTo>
                <a:lnTo>
                  <a:pt x="3177527" y="794804"/>
                </a:lnTo>
                <a:lnTo>
                  <a:pt x="3159912" y="836485"/>
                </a:lnTo>
                <a:lnTo>
                  <a:pt x="3143669" y="878865"/>
                </a:lnTo>
                <a:lnTo>
                  <a:pt x="3128835" y="921918"/>
                </a:lnTo>
                <a:lnTo>
                  <a:pt x="3115449" y="965631"/>
                </a:lnTo>
                <a:lnTo>
                  <a:pt x="3103524" y="1009967"/>
                </a:lnTo>
                <a:lnTo>
                  <a:pt x="3093110" y="1054887"/>
                </a:lnTo>
                <a:lnTo>
                  <a:pt x="3084220" y="1100378"/>
                </a:lnTo>
                <a:lnTo>
                  <a:pt x="3076867" y="1146403"/>
                </a:lnTo>
                <a:lnTo>
                  <a:pt x="3071114" y="1192936"/>
                </a:lnTo>
                <a:lnTo>
                  <a:pt x="3066961" y="1239951"/>
                </a:lnTo>
                <a:lnTo>
                  <a:pt x="3064459" y="1287424"/>
                </a:lnTo>
                <a:lnTo>
                  <a:pt x="3063608" y="1335316"/>
                </a:lnTo>
                <a:lnTo>
                  <a:pt x="3064459" y="1383207"/>
                </a:lnTo>
                <a:lnTo>
                  <a:pt x="3066961" y="1430680"/>
                </a:lnTo>
                <a:lnTo>
                  <a:pt x="3071114" y="1477695"/>
                </a:lnTo>
                <a:lnTo>
                  <a:pt x="3076867" y="1524241"/>
                </a:lnTo>
                <a:lnTo>
                  <a:pt x="3084220" y="1570266"/>
                </a:lnTo>
                <a:lnTo>
                  <a:pt x="3093110" y="1615757"/>
                </a:lnTo>
                <a:lnTo>
                  <a:pt x="3103524" y="1660677"/>
                </a:lnTo>
                <a:lnTo>
                  <a:pt x="3115449" y="1705013"/>
                </a:lnTo>
                <a:lnTo>
                  <a:pt x="3128835" y="1748713"/>
                </a:lnTo>
                <a:lnTo>
                  <a:pt x="3143669" y="1791779"/>
                </a:lnTo>
                <a:lnTo>
                  <a:pt x="3159912" y="1834159"/>
                </a:lnTo>
                <a:lnTo>
                  <a:pt x="3177527" y="1875828"/>
                </a:lnTo>
                <a:lnTo>
                  <a:pt x="3196513" y="1916772"/>
                </a:lnTo>
                <a:lnTo>
                  <a:pt x="3216821" y="1956943"/>
                </a:lnTo>
                <a:lnTo>
                  <a:pt x="3238436" y="1996338"/>
                </a:lnTo>
                <a:lnTo>
                  <a:pt x="3261309" y="2034895"/>
                </a:lnTo>
                <a:lnTo>
                  <a:pt x="3285439" y="2072614"/>
                </a:lnTo>
                <a:lnTo>
                  <a:pt x="3310775" y="2109457"/>
                </a:lnTo>
                <a:lnTo>
                  <a:pt x="3337306" y="2145398"/>
                </a:lnTo>
                <a:lnTo>
                  <a:pt x="3364992" y="2180399"/>
                </a:lnTo>
                <a:lnTo>
                  <a:pt x="3393808" y="2214448"/>
                </a:lnTo>
                <a:lnTo>
                  <a:pt x="3423729" y="2247493"/>
                </a:lnTo>
                <a:lnTo>
                  <a:pt x="3454717" y="2279535"/>
                </a:lnTo>
                <a:lnTo>
                  <a:pt x="3486747" y="2310523"/>
                </a:lnTo>
                <a:lnTo>
                  <a:pt x="3519805" y="2340445"/>
                </a:lnTo>
                <a:lnTo>
                  <a:pt x="3553853" y="2369261"/>
                </a:lnTo>
                <a:lnTo>
                  <a:pt x="3588855" y="2396947"/>
                </a:lnTo>
                <a:lnTo>
                  <a:pt x="3624783" y="2423464"/>
                </a:lnTo>
                <a:lnTo>
                  <a:pt x="3661626" y="2448814"/>
                </a:lnTo>
                <a:lnTo>
                  <a:pt x="3699345" y="2472931"/>
                </a:lnTo>
                <a:lnTo>
                  <a:pt x="3737914" y="2495816"/>
                </a:lnTo>
                <a:lnTo>
                  <a:pt x="3777297" y="2517432"/>
                </a:lnTo>
                <a:lnTo>
                  <a:pt x="3817467" y="2537739"/>
                </a:lnTo>
                <a:lnTo>
                  <a:pt x="3858412" y="2556726"/>
                </a:lnTo>
                <a:lnTo>
                  <a:pt x="3900081" y="2574340"/>
                </a:lnTo>
                <a:lnTo>
                  <a:pt x="3942461" y="2590584"/>
                </a:lnTo>
                <a:lnTo>
                  <a:pt x="3985526" y="2605417"/>
                </a:lnTo>
                <a:lnTo>
                  <a:pt x="4029240" y="2618803"/>
                </a:lnTo>
                <a:lnTo>
                  <a:pt x="4073563" y="2630728"/>
                </a:lnTo>
                <a:lnTo>
                  <a:pt x="4118495" y="2641142"/>
                </a:lnTo>
                <a:lnTo>
                  <a:pt x="4163974" y="2650032"/>
                </a:lnTo>
                <a:lnTo>
                  <a:pt x="4210012" y="2657386"/>
                </a:lnTo>
                <a:lnTo>
                  <a:pt x="4256544" y="2663139"/>
                </a:lnTo>
                <a:lnTo>
                  <a:pt x="4303560" y="2667292"/>
                </a:lnTo>
                <a:lnTo>
                  <a:pt x="4351032" y="2669794"/>
                </a:lnTo>
                <a:lnTo>
                  <a:pt x="4398924" y="2670645"/>
                </a:lnTo>
                <a:lnTo>
                  <a:pt x="4446816" y="2669794"/>
                </a:lnTo>
                <a:lnTo>
                  <a:pt x="4494288" y="2667292"/>
                </a:lnTo>
                <a:lnTo>
                  <a:pt x="4541304" y="2663139"/>
                </a:lnTo>
                <a:lnTo>
                  <a:pt x="4587837" y="2657386"/>
                </a:lnTo>
                <a:lnTo>
                  <a:pt x="4633861" y="2650032"/>
                </a:lnTo>
                <a:lnTo>
                  <a:pt x="4679353" y="2641142"/>
                </a:lnTo>
                <a:lnTo>
                  <a:pt x="4724285" y="2630728"/>
                </a:lnTo>
                <a:lnTo>
                  <a:pt x="4768608" y="2618803"/>
                </a:lnTo>
                <a:lnTo>
                  <a:pt x="4812322" y="2605417"/>
                </a:lnTo>
                <a:lnTo>
                  <a:pt x="4855375" y="2590584"/>
                </a:lnTo>
                <a:lnTo>
                  <a:pt x="4897767" y="2574340"/>
                </a:lnTo>
                <a:lnTo>
                  <a:pt x="4939436" y="2556726"/>
                </a:lnTo>
                <a:lnTo>
                  <a:pt x="4980381" y="2537739"/>
                </a:lnTo>
                <a:lnTo>
                  <a:pt x="5020551" y="2517432"/>
                </a:lnTo>
                <a:lnTo>
                  <a:pt x="5059934" y="2495816"/>
                </a:lnTo>
                <a:lnTo>
                  <a:pt x="5098504" y="2472931"/>
                </a:lnTo>
                <a:lnTo>
                  <a:pt x="5136223" y="2448814"/>
                </a:lnTo>
                <a:lnTo>
                  <a:pt x="5173065" y="2423464"/>
                </a:lnTo>
                <a:lnTo>
                  <a:pt x="5208994" y="2396947"/>
                </a:lnTo>
                <a:lnTo>
                  <a:pt x="5244008" y="2369261"/>
                </a:lnTo>
                <a:lnTo>
                  <a:pt x="5278044" y="2340445"/>
                </a:lnTo>
                <a:lnTo>
                  <a:pt x="5311102" y="2310523"/>
                </a:lnTo>
                <a:lnTo>
                  <a:pt x="5343131" y="2279535"/>
                </a:lnTo>
                <a:lnTo>
                  <a:pt x="5374132" y="2247493"/>
                </a:lnTo>
                <a:lnTo>
                  <a:pt x="5404040" y="2214448"/>
                </a:lnTo>
                <a:lnTo>
                  <a:pt x="5432857" y="2180399"/>
                </a:lnTo>
                <a:lnTo>
                  <a:pt x="5460543" y="2145398"/>
                </a:lnTo>
                <a:lnTo>
                  <a:pt x="5487073" y="2109457"/>
                </a:lnTo>
                <a:lnTo>
                  <a:pt x="5512409" y="2072614"/>
                </a:lnTo>
                <a:lnTo>
                  <a:pt x="5536539" y="2034895"/>
                </a:lnTo>
                <a:lnTo>
                  <a:pt x="5559425" y="1996338"/>
                </a:lnTo>
                <a:lnTo>
                  <a:pt x="5581027" y="1956943"/>
                </a:lnTo>
                <a:lnTo>
                  <a:pt x="5601335" y="1916772"/>
                </a:lnTo>
                <a:lnTo>
                  <a:pt x="5620321" y="1875828"/>
                </a:lnTo>
                <a:lnTo>
                  <a:pt x="5637949" y="1834159"/>
                </a:lnTo>
                <a:lnTo>
                  <a:pt x="5654192" y="1791779"/>
                </a:lnTo>
                <a:lnTo>
                  <a:pt x="5669013" y="1748713"/>
                </a:lnTo>
                <a:lnTo>
                  <a:pt x="5682412" y="1705013"/>
                </a:lnTo>
                <a:lnTo>
                  <a:pt x="5694324" y="1660677"/>
                </a:lnTo>
                <a:lnTo>
                  <a:pt x="5704751" y="1615757"/>
                </a:lnTo>
                <a:lnTo>
                  <a:pt x="5713641" y="1570266"/>
                </a:lnTo>
                <a:lnTo>
                  <a:pt x="5720981" y="1524241"/>
                </a:lnTo>
                <a:lnTo>
                  <a:pt x="5726747" y="1477695"/>
                </a:lnTo>
                <a:lnTo>
                  <a:pt x="5730887" y="1430680"/>
                </a:lnTo>
                <a:lnTo>
                  <a:pt x="5733402" y="1383207"/>
                </a:lnTo>
                <a:lnTo>
                  <a:pt x="5734240" y="1335316"/>
                </a:lnTo>
                <a:close/>
              </a:path>
              <a:path w="11466194" h="7588884">
                <a:moveTo>
                  <a:pt x="11465624" y="1872449"/>
                </a:moveTo>
                <a:lnTo>
                  <a:pt x="11400003" y="1862683"/>
                </a:lnTo>
                <a:lnTo>
                  <a:pt x="11354308" y="1860118"/>
                </a:lnTo>
                <a:lnTo>
                  <a:pt x="11300054" y="1857870"/>
                </a:lnTo>
                <a:lnTo>
                  <a:pt x="11239233" y="1855952"/>
                </a:lnTo>
                <a:lnTo>
                  <a:pt x="11173866" y="1854352"/>
                </a:lnTo>
                <a:lnTo>
                  <a:pt x="11105947" y="1853057"/>
                </a:lnTo>
                <a:lnTo>
                  <a:pt x="11037481" y="1852066"/>
                </a:lnTo>
                <a:lnTo>
                  <a:pt x="10970476" y="1851355"/>
                </a:lnTo>
                <a:lnTo>
                  <a:pt x="10906951" y="1850948"/>
                </a:lnTo>
                <a:lnTo>
                  <a:pt x="10848886" y="1850809"/>
                </a:lnTo>
                <a:lnTo>
                  <a:pt x="10796270" y="1850948"/>
                </a:lnTo>
                <a:lnTo>
                  <a:pt x="10743743" y="1851342"/>
                </a:lnTo>
                <a:lnTo>
                  <a:pt x="10691279" y="1852015"/>
                </a:lnTo>
                <a:lnTo>
                  <a:pt x="10638892" y="1852955"/>
                </a:lnTo>
                <a:lnTo>
                  <a:pt x="10586580" y="1854161"/>
                </a:lnTo>
                <a:lnTo>
                  <a:pt x="10534333" y="1855647"/>
                </a:lnTo>
                <a:lnTo>
                  <a:pt x="10482174" y="1857387"/>
                </a:lnTo>
                <a:lnTo>
                  <a:pt x="10430078" y="1859381"/>
                </a:lnTo>
                <a:lnTo>
                  <a:pt x="10378072" y="1861654"/>
                </a:lnTo>
                <a:lnTo>
                  <a:pt x="10326129" y="1864194"/>
                </a:lnTo>
                <a:lnTo>
                  <a:pt x="10274275" y="1866988"/>
                </a:lnTo>
                <a:lnTo>
                  <a:pt x="10222497" y="1870049"/>
                </a:lnTo>
                <a:lnTo>
                  <a:pt x="10170795" y="1873364"/>
                </a:lnTo>
                <a:lnTo>
                  <a:pt x="10119169" y="1876958"/>
                </a:lnTo>
                <a:lnTo>
                  <a:pt x="10067620" y="1880793"/>
                </a:lnTo>
                <a:lnTo>
                  <a:pt x="10016160" y="1884895"/>
                </a:lnTo>
                <a:lnTo>
                  <a:pt x="9964776" y="1889264"/>
                </a:lnTo>
                <a:lnTo>
                  <a:pt x="9913468" y="1893887"/>
                </a:lnTo>
                <a:lnTo>
                  <a:pt x="9862248" y="1898764"/>
                </a:lnTo>
                <a:lnTo>
                  <a:pt x="9811106" y="1903895"/>
                </a:lnTo>
                <a:lnTo>
                  <a:pt x="9760052" y="1909292"/>
                </a:lnTo>
                <a:lnTo>
                  <a:pt x="9709074" y="1914944"/>
                </a:lnTo>
                <a:lnTo>
                  <a:pt x="9658185" y="1920849"/>
                </a:lnTo>
                <a:lnTo>
                  <a:pt x="9607385" y="1927009"/>
                </a:lnTo>
                <a:lnTo>
                  <a:pt x="9556661" y="1933422"/>
                </a:lnTo>
                <a:lnTo>
                  <a:pt x="9506026" y="1940090"/>
                </a:lnTo>
                <a:lnTo>
                  <a:pt x="9455467" y="1947011"/>
                </a:lnTo>
                <a:lnTo>
                  <a:pt x="9405010" y="1954187"/>
                </a:lnTo>
                <a:lnTo>
                  <a:pt x="9354629" y="1961603"/>
                </a:lnTo>
                <a:lnTo>
                  <a:pt x="9304337" y="1969287"/>
                </a:lnTo>
                <a:lnTo>
                  <a:pt x="9254134" y="1977212"/>
                </a:lnTo>
                <a:lnTo>
                  <a:pt x="9204020" y="1985391"/>
                </a:lnTo>
                <a:lnTo>
                  <a:pt x="9153995" y="1993811"/>
                </a:lnTo>
                <a:lnTo>
                  <a:pt x="9104058" y="2002485"/>
                </a:lnTo>
                <a:lnTo>
                  <a:pt x="9054211" y="2011400"/>
                </a:lnTo>
                <a:lnTo>
                  <a:pt x="9004452" y="2020570"/>
                </a:lnTo>
                <a:lnTo>
                  <a:pt x="8954783" y="2029980"/>
                </a:lnTo>
                <a:lnTo>
                  <a:pt x="8905202" y="2039645"/>
                </a:lnTo>
                <a:lnTo>
                  <a:pt x="8855723" y="2049538"/>
                </a:lnTo>
                <a:lnTo>
                  <a:pt x="8806332" y="2059686"/>
                </a:lnTo>
                <a:lnTo>
                  <a:pt x="8757031" y="2070087"/>
                </a:lnTo>
                <a:lnTo>
                  <a:pt x="8707831" y="2080717"/>
                </a:lnTo>
                <a:lnTo>
                  <a:pt x="8658720" y="2091588"/>
                </a:lnTo>
                <a:lnTo>
                  <a:pt x="8609698" y="2102713"/>
                </a:lnTo>
                <a:lnTo>
                  <a:pt x="8560778" y="2114067"/>
                </a:lnTo>
                <a:lnTo>
                  <a:pt x="8511959" y="2125675"/>
                </a:lnTo>
                <a:lnTo>
                  <a:pt x="8463229" y="2137511"/>
                </a:lnTo>
                <a:lnTo>
                  <a:pt x="8414588" y="2149589"/>
                </a:lnTo>
                <a:lnTo>
                  <a:pt x="8366049" y="2161908"/>
                </a:lnTo>
                <a:lnTo>
                  <a:pt x="8317611" y="2174468"/>
                </a:lnTo>
                <a:lnTo>
                  <a:pt x="8269275" y="2187257"/>
                </a:lnTo>
                <a:lnTo>
                  <a:pt x="8221027" y="2200287"/>
                </a:lnTo>
                <a:lnTo>
                  <a:pt x="8172894" y="2213546"/>
                </a:lnTo>
                <a:lnTo>
                  <a:pt x="8124850" y="2227046"/>
                </a:lnTo>
                <a:lnTo>
                  <a:pt x="8076908" y="2240788"/>
                </a:lnTo>
                <a:lnTo>
                  <a:pt x="8029067" y="2254758"/>
                </a:lnTo>
                <a:lnTo>
                  <a:pt x="7981315" y="2268956"/>
                </a:lnTo>
                <a:lnTo>
                  <a:pt x="7933677" y="2283396"/>
                </a:lnTo>
                <a:lnTo>
                  <a:pt x="7886141" y="2298052"/>
                </a:lnTo>
                <a:lnTo>
                  <a:pt x="7838707" y="2312949"/>
                </a:lnTo>
                <a:lnTo>
                  <a:pt x="7791374" y="2328087"/>
                </a:lnTo>
                <a:lnTo>
                  <a:pt x="7744155" y="2343442"/>
                </a:lnTo>
                <a:lnTo>
                  <a:pt x="7697025" y="2359025"/>
                </a:lnTo>
                <a:lnTo>
                  <a:pt x="7650010" y="2374849"/>
                </a:lnTo>
                <a:lnTo>
                  <a:pt x="7603096" y="2390889"/>
                </a:lnTo>
                <a:lnTo>
                  <a:pt x="7556297" y="2407158"/>
                </a:lnTo>
                <a:lnTo>
                  <a:pt x="7509599" y="2423655"/>
                </a:lnTo>
                <a:lnTo>
                  <a:pt x="7463002" y="2440381"/>
                </a:lnTo>
                <a:lnTo>
                  <a:pt x="7416508" y="2457335"/>
                </a:lnTo>
                <a:lnTo>
                  <a:pt x="7370140" y="2474506"/>
                </a:lnTo>
                <a:lnTo>
                  <a:pt x="7323861" y="2491905"/>
                </a:lnTo>
                <a:lnTo>
                  <a:pt x="7277709" y="2509520"/>
                </a:lnTo>
                <a:lnTo>
                  <a:pt x="7231659" y="2527363"/>
                </a:lnTo>
                <a:lnTo>
                  <a:pt x="7185711" y="2545435"/>
                </a:lnTo>
                <a:lnTo>
                  <a:pt x="7139889" y="2563723"/>
                </a:lnTo>
                <a:lnTo>
                  <a:pt x="7094169" y="2582227"/>
                </a:lnTo>
                <a:lnTo>
                  <a:pt x="7048563" y="2600960"/>
                </a:lnTo>
                <a:lnTo>
                  <a:pt x="7003059" y="2619908"/>
                </a:lnTo>
                <a:lnTo>
                  <a:pt x="6957682" y="2639072"/>
                </a:lnTo>
                <a:lnTo>
                  <a:pt x="6912407" y="2658465"/>
                </a:lnTo>
                <a:lnTo>
                  <a:pt x="6867258" y="2678061"/>
                </a:lnTo>
                <a:lnTo>
                  <a:pt x="6822211" y="2697886"/>
                </a:lnTo>
                <a:lnTo>
                  <a:pt x="6777291" y="2717927"/>
                </a:lnTo>
                <a:lnTo>
                  <a:pt x="6732473" y="2738170"/>
                </a:lnTo>
                <a:lnTo>
                  <a:pt x="6687782" y="2758643"/>
                </a:lnTo>
                <a:lnTo>
                  <a:pt x="6643205" y="2779318"/>
                </a:lnTo>
                <a:lnTo>
                  <a:pt x="6598742" y="2800223"/>
                </a:lnTo>
                <a:lnTo>
                  <a:pt x="6554394" y="2821330"/>
                </a:lnTo>
                <a:lnTo>
                  <a:pt x="6510172" y="2842641"/>
                </a:lnTo>
                <a:lnTo>
                  <a:pt x="6466065" y="2864180"/>
                </a:lnTo>
                <a:lnTo>
                  <a:pt x="6422072" y="2885922"/>
                </a:lnTo>
                <a:lnTo>
                  <a:pt x="6378207" y="2907868"/>
                </a:lnTo>
                <a:lnTo>
                  <a:pt x="6334455" y="2930042"/>
                </a:lnTo>
                <a:lnTo>
                  <a:pt x="6290818" y="2952407"/>
                </a:lnTo>
                <a:lnTo>
                  <a:pt x="6247308" y="2974987"/>
                </a:lnTo>
                <a:lnTo>
                  <a:pt x="6203924" y="2997771"/>
                </a:lnTo>
                <a:lnTo>
                  <a:pt x="6160655" y="3020771"/>
                </a:lnTo>
                <a:lnTo>
                  <a:pt x="6117514" y="3043974"/>
                </a:lnTo>
                <a:lnTo>
                  <a:pt x="6074499" y="3067380"/>
                </a:lnTo>
                <a:lnTo>
                  <a:pt x="6031598" y="3090989"/>
                </a:lnTo>
                <a:lnTo>
                  <a:pt x="5988837" y="3114814"/>
                </a:lnTo>
                <a:lnTo>
                  <a:pt x="5946191" y="3138830"/>
                </a:lnTo>
                <a:lnTo>
                  <a:pt x="5903658" y="3163049"/>
                </a:lnTo>
                <a:lnTo>
                  <a:pt x="5861266" y="3187484"/>
                </a:lnTo>
                <a:lnTo>
                  <a:pt x="5819000" y="3212109"/>
                </a:lnTo>
                <a:lnTo>
                  <a:pt x="5776849" y="3236938"/>
                </a:lnTo>
                <a:lnTo>
                  <a:pt x="5734837" y="3261969"/>
                </a:lnTo>
                <a:lnTo>
                  <a:pt x="5692953" y="3287204"/>
                </a:lnTo>
                <a:lnTo>
                  <a:pt x="5651195" y="3312630"/>
                </a:lnTo>
                <a:lnTo>
                  <a:pt x="5609564" y="3338258"/>
                </a:lnTo>
                <a:lnTo>
                  <a:pt x="5568061" y="3364077"/>
                </a:lnTo>
                <a:lnTo>
                  <a:pt x="5526684" y="3390112"/>
                </a:lnTo>
                <a:lnTo>
                  <a:pt x="5485447" y="3416325"/>
                </a:lnTo>
                <a:lnTo>
                  <a:pt x="5444337" y="3442741"/>
                </a:lnTo>
                <a:lnTo>
                  <a:pt x="5403354" y="3469348"/>
                </a:lnTo>
                <a:lnTo>
                  <a:pt x="5362511" y="3496157"/>
                </a:lnTo>
                <a:lnTo>
                  <a:pt x="5321795" y="3523157"/>
                </a:lnTo>
                <a:lnTo>
                  <a:pt x="5281206" y="3550348"/>
                </a:lnTo>
                <a:lnTo>
                  <a:pt x="5240756" y="3577742"/>
                </a:lnTo>
                <a:lnTo>
                  <a:pt x="5200447" y="3605314"/>
                </a:lnTo>
                <a:lnTo>
                  <a:pt x="5160264" y="3633089"/>
                </a:lnTo>
                <a:lnTo>
                  <a:pt x="5120221" y="3661041"/>
                </a:lnTo>
                <a:lnTo>
                  <a:pt x="5080317" y="3689197"/>
                </a:lnTo>
                <a:lnTo>
                  <a:pt x="5040541" y="3717531"/>
                </a:lnTo>
                <a:lnTo>
                  <a:pt x="5000904" y="3746068"/>
                </a:lnTo>
                <a:lnTo>
                  <a:pt x="4961407" y="3774783"/>
                </a:lnTo>
                <a:lnTo>
                  <a:pt x="4922037" y="3803688"/>
                </a:lnTo>
                <a:lnTo>
                  <a:pt x="4882820" y="3832783"/>
                </a:lnTo>
                <a:lnTo>
                  <a:pt x="4843729" y="3862057"/>
                </a:lnTo>
                <a:lnTo>
                  <a:pt x="4804791" y="3891521"/>
                </a:lnTo>
                <a:lnTo>
                  <a:pt x="4765980" y="3921163"/>
                </a:lnTo>
                <a:lnTo>
                  <a:pt x="4727321" y="3950995"/>
                </a:lnTo>
                <a:lnTo>
                  <a:pt x="4688789" y="3981018"/>
                </a:lnTo>
                <a:lnTo>
                  <a:pt x="4650410" y="4011206"/>
                </a:lnTo>
                <a:lnTo>
                  <a:pt x="4612170" y="4041597"/>
                </a:lnTo>
                <a:lnTo>
                  <a:pt x="4574070" y="4072153"/>
                </a:lnTo>
                <a:lnTo>
                  <a:pt x="4536110" y="4102900"/>
                </a:lnTo>
                <a:lnTo>
                  <a:pt x="4498302" y="4133824"/>
                </a:lnTo>
                <a:lnTo>
                  <a:pt x="4460633" y="4164927"/>
                </a:lnTo>
                <a:lnTo>
                  <a:pt x="4423105" y="4196207"/>
                </a:lnTo>
                <a:lnTo>
                  <a:pt x="4385729" y="4227665"/>
                </a:lnTo>
                <a:lnTo>
                  <a:pt x="4311853" y="4165549"/>
                </a:lnTo>
                <a:lnTo>
                  <a:pt x="4237507" y="4103636"/>
                </a:lnTo>
                <a:lnTo>
                  <a:pt x="4162691" y="4041952"/>
                </a:lnTo>
                <a:lnTo>
                  <a:pt x="4087393" y="3980535"/>
                </a:lnTo>
                <a:lnTo>
                  <a:pt x="4011599" y="3919397"/>
                </a:lnTo>
                <a:lnTo>
                  <a:pt x="3935323" y="3858564"/>
                </a:lnTo>
                <a:lnTo>
                  <a:pt x="3858552" y="3798074"/>
                </a:lnTo>
                <a:lnTo>
                  <a:pt x="3781260" y="3737927"/>
                </a:lnTo>
                <a:lnTo>
                  <a:pt x="3703472" y="3678174"/>
                </a:lnTo>
                <a:lnTo>
                  <a:pt x="3625164" y="3618839"/>
                </a:lnTo>
                <a:lnTo>
                  <a:pt x="3546322" y="3559924"/>
                </a:lnTo>
                <a:lnTo>
                  <a:pt x="3466960" y="3501479"/>
                </a:lnTo>
                <a:lnTo>
                  <a:pt x="3387064" y="3443516"/>
                </a:lnTo>
                <a:lnTo>
                  <a:pt x="3306635" y="3386074"/>
                </a:lnTo>
                <a:lnTo>
                  <a:pt x="3225647" y="3329152"/>
                </a:lnTo>
                <a:lnTo>
                  <a:pt x="3144113" y="3272802"/>
                </a:lnTo>
                <a:lnTo>
                  <a:pt x="3062008" y="3217037"/>
                </a:lnTo>
                <a:lnTo>
                  <a:pt x="2979356" y="3161893"/>
                </a:lnTo>
                <a:lnTo>
                  <a:pt x="2937814" y="3134550"/>
                </a:lnTo>
                <a:lnTo>
                  <a:pt x="2896120" y="3107372"/>
                </a:lnTo>
                <a:lnTo>
                  <a:pt x="2854287" y="3080372"/>
                </a:lnTo>
                <a:lnTo>
                  <a:pt x="2812313" y="3053524"/>
                </a:lnTo>
                <a:lnTo>
                  <a:pt x="2770187" y="3026854"/>
                </a:lnTo>
                <a:lnTo>
                  <a:pt x="2727922" y="3000362"/>
                </a:lnTo>
                <a:lnTo>
                  <a:pt x="2685504" y="2974048"/>
                </a:lnTo>
                <a:lnTo>
                  <a:pt x="2642946" y="2947924"/>
                </a:lnTo>
                <a:lnTo>
                  <a:pt x="2600223" y="2921978"/>
                </a:lnTo>
                <a:lnTo>
                  <a:pt x="2557361" y="2896209"/>
                </a:lnTo>
                <a:lnTo>
                  <a:pt x="2514358" y="2870644"/>
                </a:lnTo>
                <a:lnTo>
                  <a:pt x="2471191" y="2845270"/>
                </a:lnTo>
                <a:lnTo>
                  <a:pt x="2427871" y="2820098"/>
                </a:lnTo>
                <a:lnTo>
                  <a:pt x="2384412" y="2795117"/>
                </a:lnTo>
                <a:lnTo>
                  <a:pt x="2340787" y="2770352"/>
                </a:lnTo>
                <a:lnTo>
                  <a:pt x="2297011" y="2745790"/>
                </a:lnTo>
                <a:lnTo>
                  <a:pt x="2253081" y="2721432"/>
                </a:lnTo>
                <a:lnTo>
                  <a:pt x="2209000" y="2697289"/>
                </a:lnTo>
                <a:lnTo>
                  <a:pt x="2164753" y="2673362"/>
                </a:lnTo>
                <a:lnTo>
                  <a:pt x="2120354" y="2649664"/>
                </a:lnTo>
                <a:lnTo>
                  <a:pt x="2075802" y="2626182"/>
                </a:lnTo>
                <a:lnTo>
                  <a:pt x="2031085" y="2602928"/>
                </a:lnTo>
                <a:lnTo>
                  <a:pt x="1986203" y="2579903"/>
                </a:lnTo>
                <a:lnTo>
                  <a:pt x="1941182" y="2557107"/>
                </a:lnTo>
                <a:lnTo>
                  <a:pt x="1895983" y="2534551"/>
                </a:lnTo>
                <a:lnTo>
                  <a:pt x="1850631" y="2512225"/>
                </a:lnTo>
                <a:lnTo>
                  <a:pt x="1805101" y="2490152"/>
                </a:lnTo>
                <a:lnTo>
                  <a:pt x="1759419" y="2468321"/>
                </a:lnTo>
                <a:lnTo>
                  <a:pt x="1713585" y="2446731"/>
                </a:lnTo>
                <a:lnTo>
                  <a:pt x="1667573" y="2425408"/>
                </a:lnTo>
                <a:lnTo>
                  <a:pt x="1621396" y="2404326"/>
                </a:lnTo>
                <a:lnTo>
                  <a:pt x="1575054" y="2383510"/>
                </a:lnTo>
                <a:lnTo>
                  <a:pt x="1528546" y="2362949"/>
                </a:lnTo>
                <a:lnTo>
                  <a:pt x="1481874" y="2342654"/>
                </a:lnTo>
                <a:lnTo>
                  <a:pt x="1435023" y="2322626"/>
                </a:lnTo>
                <a:lnTo>
                  <a:pt x="1388021" y="2302865"/>
                </a:lnTo>
                <a:lnTo>
                  <a:pt x="1340827" y="2283383"/>
                </a:lnTo>
                <a:lnTo>
                  <a:pt x="1293482" y="2264181"/>
                </a:lnTo>
                <a:lnTo>
                  <a:pt x="1245958" y="2245258"/>
                </a:lnTo>
                <a:lnTo>
                  <a:pt x="1198257" y="2226614"/>
                </a:lnTo>
                <a:lnTo>
                  <a:pt x="1150391" y="2208250"/>
                </a:lnTo>
                <a:lnTo>
                  <a:pt x="1102347" y="2190191"/>
                </a:lnTo>
                <a:lnTo>
                  <a:pt x="1054138" y="2172411"/>
                </a:lnTo>
                <a:lnTo>
                  <a:pt x="1005738" y="2154936"/>
                </a:lnTo>
                <a:lnTo>
                  <a:pt x="957173" y="2137753"/>
                </a:lnTo>
                <a:lnTo>
                  <a:pt x="908431" y="2120874"/>
                </a:lnTo>
                <a:lnTo>
                  <a:pt x="859510" y="2104301"/>
                </a:lnTo>
                <a:lnTo>
                  <a:pt x="810412" y="2088032"/>
                </a:lnTo>
                <a:lnTo>
                  <a:pt x="761136" y="2072081"/>
                </a:lnTo>
                <a:lnTo>
                  <a:pt x="711669" y="2056447"/>
                </a:lnTo>
                <a:lnTo>
                  <a:pt x="662038" y="2041131"/>
                </a:lnTo>
                <a:lnTo>
                  <a:pt x="612216" y="2026132"/>
                </a:lnTo>
                <a:lnTo>
                  <a:pt x="562216" y="2011464"/>
                </a:lnTo>
                <a:lnTo>
                  <a:pt x="512038" y="1997113"/>
                </a:lnTo>
                <a:lnTo>
                  <a:pt x="461670" y="1983092"/>
                </a:lnTo>
                <a:lnTo>
                  <a:pt x="411111" y="1969414"/>
                </a:lnTo>
                <a:lnTo>
                  <a:pt x="360387" y="1956079"/>
                </a:lnTo>
                <a:lnTo>
                  <a:pt x="309460" y="1943074"/>
                </a:lnTo>
                <a:lnTo>
                  <a:pt x="258356" y="1930412"/>
                </a:lnTo>
                <a:lnTo>
                  <a:pt x="207060" y="1918093"/>
                </a:lnTo>
                <a:lnTo>
                  <a:pt x="155575" y="1906130"/>
                </a:lnTo>
                <a:lnTo>
                  <a:pt x="103911" y="1894522"/>
                </a:lnTo>
                <a:lnTo>
                  <a:pt x="52044" y="1883270"/>
                </a:lnTo>
                <a:lnTo>
                  <a:pt x="0" y="1872373"/>
                </a:lnTo>
                <a:lnTo>
                  <a:pt x="0" y="4476496"/>
                </a:lnTo>
                <a:lnTo>
                  <a:pt x="48691" y="4478604"/>
                </a:lnTo>
                <a:lnTo>
                  <a:pt x="97243" y="4481830"/>
                </a:lnTo>
                <a:lnTo>
                  <a:pt x="145656" y="4486135"/>
                </a:lnTo>
                <a:lnTo>
                  <a:pt x="193916" y="4491520"/>
                </a:lnTo>
                <a:lnTo>
                  <a:pt x="242023" y="4497959"/>
                </a:lnTo>
                <a:lnTo>
                  <a:pt x="289966" y="4505426"/>
                </a:lnTo>
                <a:lnTo>
                  <a:pt x="337731" y="4513923"/>
                </a:lnTo>
                <a:lnTo>
                  <a:pt x="385330" y="4523422"/>
                </a:lnTo>
                <a:lnTo>
                  <a:pt x="432739" y="4533900"/>
                </a:lnTo>
                <a:lnTo>
                  <a:pt x="479958" y="4545355"/>
                </a:lnTo>
                <a:lnTo>
                  <a:pt x="526986" y="4557763"/>
                </a:lnTo>
                <a:lnTo>
                  <a:pt x="573798" y="4571098"/>
                </a:lnTo>
                <a:lnTo>
                  <a:pt x="620407" y="4585347"/>
                </a:lnTo>
                <a:lnTo>
                  <a:pt x="666800" y="4600499"/>
                </a:lnTo>
                <a:lnTo>
                  <a:pt x="712978" y="4616526"/>
                </a:lnTo>
                <a:lnTo>
                  <a:pt x="758913" y="4633417"/>
                </a:lnTo>
                <a:lnTo>
                  <a:pt x="804621" y="4651159"/>
                </a:lnTo>
                <a:lnTo>
                  <a:pt x="850074" y="4669726"/>
                </a:lnTo>
                <a:lnTo>
                  <a:pt x="895286" y="4689106"/>
                </a:lnTo>
                <a:lnTo>
                  <a:pt x="940244" y="4709287"/>
                </a:lnTo>
                <a:lnTo>
                  <a:pt x="984935" y="4730229"/>
                </a:lnTo>
                <a:lnTo>
                  <a:pt x="1029360" y="4751946"/>
                </a:lnTo>
                <a:lnTo>
                  <a:pt x="1073505" y="4774387"/>
                </a:lnTo>
                <a:lnTo>
                  <a:pt x="1117371" y="4797564"/>
                </a:lnTo>
                <a:lnTo>
                  <a:pt x="1160945" y="4821453"/>
                </a:lnTo>
                <a:lnTo>
                  <a:pt x="1204226" y="4846015"/>
                </a:lnTo>
                <a:lnTo>
                  <a:pt x="1247203" y="4871263"/>
                </a:lnTo>
                <a:lnTo>
                  <a:pt x="1289875" y="4897158"/>
                </a:lnTo>
                <a:lnTo>
                  <a:pt x="1332230" y="4923688"/>
                </a:lnTo>
                <a:lnTo>
                  <a:pt x="1374267" y="4950841"/>
                </a:lnTo>
                <a:lnTo>
                  <a:pt x="1415973" y="4978603"/>
                </a:lnTo>
                <a:lnTo>
                  <a:pt x="1457337" y="5006937"/>
                </a:lnTo>
                <a:lnTo>
                  <a:pt x="1498358" y="5035842"/>
                </a:lnTo>
                <a:lnTo>
                  <a:pt x="1539036" y="5065306"/>
                </a:lnTo>
                <a:lnTo>
                  <a:pt x="1579372" y="5095291"/>
                </a:lnTo>
                <a:lnTo>
                  <a:pt x="1619326" y="5125796"/>
                </a:lnTo>
                <a:lnTo>
                  <a:pt x="1658924" y="5156797"/>
                </a:lnTo>
                <a:lnTo>
                  <a:pt x="1698142" y="5188280"/>
                </a:lnTo>
                <a:lnTo>
                  <a:pt x="1736979" y="5220220"/>
                </a:lnTo>
                <a:lnTo>
                  <a:pt x="1775434" y="5252605"/>
                </a:lnTo>
                <a:lnTo>
                  <a:pt x="1813483" y="5285422"/>
                </a:lnTo>
                <a:lnTo>
                  <a:pt x="1851139" y="5318658"/>
                </a:lnTo>
                <a:lnTo>
                  <a:pt x="1888388" y="5352275"/>
                </a:lnTo>
                <a:lnTo>
                  <a:pt x="1925218" y="5386273"/>
                </a:lnTo>
                <a:lnTo>
                  <a:pt x="1961629" y="5420626"/>
                </a:lnTo>
                <a:lnTo>
                  <a:pt x="1997621" y="5455323"/>
                </a:lnTo>
                <a:lnTo>
                  <a:pt x="2033168" y="5490337"/>
                </a:lnTo>
                <a:lnTo>
                  <a:pt x="2068283" y="5525655"/>
                </a:lnTo>
                <a:lnTo>
                  <a:pt x="2102942" y="5561266"/>
                </a:lnTo>
                <a:lnTo>
                  <a:pt x="2137156" y="5597156"/>
                </a:lnTo>
                <a:lnTo>
                  <a:pt x="2170900" y="5633288"/>
                </a:lnTo>
                <a:lnTo>
                  <a:pt x="2204186" y="5669661"/>
                </a:lnTo>
                <a:lnTo>
                  <a:pt x="2236990" y="5706249"/>
                </a:lnTo>
                <a:lnTo>
                  <a:pt x="2269312" y="5743041"/>
                </a:lnTo>
                <a:lnTo>
                  <a:pt x="2301163" y="5780011"/>
                </a:lnTo>
                <a:lnTo>
                  <a:pt x="2332507" y="5817159"/>
                </a:lnTo>
                <a:lnTo>
                  <a:pt x="2363355" y="5854446"/>
                </a:lnTo>
                <a:lnTo>
                  <a:pt x="2393696" y="5891873"/>
                </a:lnTo>
                <a:lnTo>
                  <a:pt x="2423528" y="5929401"/>
                </a:lnTo>
                <a:lnTo>
                  <a:pt x="2452840" y="5967031"/>
                </a:lnTo>
                <a:lnTo>
                  <a:pt x="2481618" y="6004750"/>
                </a:lnTo>
                <a:lnTo>
                  <a:pt x="2509863" y="6042520"/>
                </a:lnTo>
                <a:lnTo>
                  <a:pt x="2537574" y="6080341"/>
                </a:lnTo>
                <a:lnTo>
                  <a:pt x="2564739" y="6118187"/>
                </a:lnTo>
                <a:lnTo>
                  <a:pt x="2591358" y="6156033"/>
                </a:lnTo>
                <a:lnTo>
                  <a:pt x="2617406" y="6193879"/>
                </a:lnTo>
                <a:lnTo>
                  <a:pt x="2642895" y="6231699"/>
                </a:lnTo>
                <a:lnTo>
                  <a:pt x="2668701" y="6270968"/>
                </a:lnTo>
                <a:lnTo>
                  <a:pt x="2694178" y="6311023"/>
                </a:lnTo>
                <a:lnTo>
                  <a:pt x="2719311" y="6351829"/>
                </a:lnTo>
                <a:lnTo>
                  <a:pt x="2744063" y="6393358"/>
                </a:lnTo>
                <a:lnTo>
                  <a:pt x="2768435" y="6435585"/>
                </a:lnTo>
                <a:lnTo>
                  <a:pt x="2792399" y="6478473"/>
                </a:lnTo>
                <a:lnTo>
                  <a:pt x="2815945" y="6522021"/>
                </a:lnTo>
                <a:lnTo>
                  <a:pt x="2839034" y="6566179"/>
                </a:lnTo>
                <a:lnTo>
                  <a:pt x="2861678" y="6610921"/>
                </a:lnTo>
                <a:lnTo>
                  <a:pt x="2883839" y="6656235"/>
                </a:lnTo>
                <a:lnTo>
                  <a:pt x="2905506" y="6702082"/>
                </a:lnTo>
                <a:lnTo>
                  <a:pt x="2926651" y="6748437"/>
                </a:lnTo>
                <a:lnTo>
                  <a:pt x="2947276" y="6795275"/>
                </a:lnTo>
                <a:lnTo>
                  <a:pt x="2967342" y="6842569"/>
                </a:lnTo>
                <a:lnTo>
                  <a:pt x="2986836" y="6890296"/>
                </a:lnTo>
                <a:lnTo>
                  <a:pt x="3005759" y="6938416"/>
                </a:lnTo>
                <a:lnTo>
                  <a:pt x="3024073" y="6986918"/>
                </a:lnTo>
                <a:lnTo>
                  <a:pt x="3041764" y="7035762"/>
                </a:lnTo>
                <a:lnTo>
                  <a:pt x="3058807" y="7084936"/>
                </a:lnTo>
                <a:lnTo>
                  <a:pt x="3075203" y="7134390"/>
                </a:lnTo>
                <a:lnTo>
                  <a:pt x="3090913" y="7184123"/>
                </a:lnTo>
                <a:lnTo>
                  <a:pt x="3105937" y="7234085"/>
                </a:lnTo>
                <a:lnTo>
                  <a:pt x="3120250" y="7284263"/>
                </a:lnTo>
                <a:lnTo>
                  <a:pt x="3133826" y="7334631"/>
                </a:lnTo>
                <a:lnTo>
                  <a:pt x="3146666" y="7385164"/>
                </a:lnTo>
                <a:lnTo>
                  <a:pt x="3158731" y="7435824"/>
                </a:lnTo>
                <a:lnTo>
                  <a:pt x="3170009" y="7486586"/>
                </a:lnTo>
                <a:lnTo>
                  <a:pt x="3180486" y="7537424"/>
                </a:lnTo>
                <a:lnTo>
                  <a:pt x="3190151" y="7588326"/>
                </a:lnTo>
                <a:lnTo>
                  <a:pt x="5548935" y="7588326"/>
                </a:lnTo>
                <a:lnTo>
                  <a:pt x="5569978" y="7545083"/>
                </a:lnTo>
                <a:lnTo>
                  <a:pt x="5591327" y="7502030"/>
                </a:lnTo>
                <a:lnTo>
                  <a:pt x="5612981" y="7459154"/>
                </a:lnTo>
                <a:lnTo>
                  <a:pt x="5634939" y="7416444"/>
                </a:lnTo>
                <a:lnTo>
                  <a:pt x="5657177" y="7373925"/>
                </a:lnTo>
                <a:lnTo>
                  <a:pt x="5679719" y="7331583"/>
                </a:lnTo>
                <a:lnTo>
                  <a:pt x="5702554" y="7289419"/>
                </a:lnTo>
                <a:lnTo>
                  <a:pt x="5725680" y="7247445"/>
                </a:lnTo>
                <a:lnTo>
                  <a:pt x="5749099" y="7205662"/>
                </a:lnTo>
                <a:lnTo>
                  <a:pt x="5772797" y="7164057"/>
                </a:lnTo>
                <a:lnTo>
                  <a:pt x="5796800" y="7122642"/>
                </a:lnTo>
                <a:lnTo>
                  <a:pt x="5821083" y="7081406"/>
                </a:lnTo>
                <a:lnTo>
                  <a:pt x="5845645" y="7040372"/>
                </a:lnTo>
                <a:lnTo>
                  <a:pt x="5870499" y="6999529"/>
                </a:lnTo>
                <a:lnTo>
                  <a:pt x="5895632" y="6958876"/>
                </a:lnTo>
                <a:lnTo>
                  <a:pt x="5921045" y="6918426"/>
                </a:lnTo>
                <a:lnTo>
                  <a:pt x="5946749" y="6878167"/>
                </a:lnTo>
                <a:lnTo>
                  <a:pt x="5972721" y="6838099"/>
                </a:lnTo>
                <a:lnTo>
                  <a:pt x="5998972" y="6798234"/>
                </a:lnTo>
                <a:lnTo>
                  <a:pt x="6025502" y="6758572"/>
                </a:lnTo>
                <a:lnTo>
                  <a:pt x="6052299" y="6719113"/>
                </a:lnTo>
                <a:lnTo>
                  <a:pt x="6079375" y="6679857"/>
                </a:lnTo>
                <a:lnTo>
                  <a:pt x="6106719" y="6640804"/>
                </a:lnTo>
                <a:lnTo>
                  <a:pt x="6134341" y="6601955"/>
                </a:lnTo>
                <a:lnTo>
                  <a:pt x="6162218" y="6563309"/>
                </a:lnTo>
                <a:lnTo>
                  <a:pt x="6190373" y="6524866"/>
                </a:lnTo>
                <a:lnTo>
                  <a:pt x="6218796" y="6486652"/>
                </a:lnTo>
                <a:lnTo>
                  <a:pt x="6247485" y="6448628"/>
                </a:lnTo>
                <a:lnTo>
                  <a:pt x="6276429" y="6410833"/>
                </a:lnTo>
                <a:lnTo>
                  <a:pt x="6305639" y="6373241"/>
                </a:lnTo>
                <a:lnTo>
                  <a:pt x="6335115" y="6335877"/>
                </a:lnTo>
                <a:lnTo>
                  <a:pt x="6364846" y="6298717"/>
                </a:lnTo>
                <a:lnTo>
                  <a:pt x="6394844" y="6261773"/>
                </a:lnTo>
                <a:lnTo>
                  <a:pt x="6425082" y="6225057"/>
                </a:lnTo>
                <a:lnTo>
                  <a:pt x="6455588" y="6188557"/>
                </a:lnTo>
                <a:lnTo>
                  <a:pt x="6486347" y="6152286"/>
                </a:lnTo>
                <a:lnTo>
                  <a:pt x="6517348" y="6116231"/>
                </a:lnTo>
                <a:lnTo>
                  <a:pt x="6548615" y="6080404"/>
                </a:lnTo>
                <a:lnTo>
                  <a:pt x="6580124" y="6044793"/>
                </a:lnTo>
                <a:lnTo>
                  <a:pt x="6611887" y="6009424"/>
                </a:lnTo>
                <a:lnTo>
                  <a:pt x="6643891" y="5974270"/>
                </a:lnTo>
                <a:lnTo>
                  <a:pt x="6676136" y="5939358"/>
                </a:lnTo>
                <a:lnTo>
                  <a:pt x="6708635" y="5904674"/>
                </a:lnTo>
                <a:lnTo>
                  <a:pt x="6741376" y="5870219"/>
                </a:lnTo>
                <a:lnTo>
                  <a:pt x="6774358" y="5836005"/>
                </a:lnTo>
                <a:lnTo>
                  <a:pt x="6807581" y="5802020"/>
                </a:lnTo>
                <a:lnTo>
                  <a:pt x="6841045" y="5768276"/>
                </a:lnTo>
                <a:lnTo>
                  <a:pt x="6874738" y="5734761"/>
                </a:lnTo>
                <a:lnTo>
                  <a:pt x="6908686" y="5701500"/>
                </a:lnTo>
                <a:lnTo>
                  <a:pt x="6942849" y="5668467"/>
                </a:lnTo>
                <a:lnTo>
                  <a:pt x="6977253" y="5635688"/>
                </a:lnTo>
                <a:lnTo>
                  <a:pt x="7011886" y="5603138"/>
                </a:lnTo>
                <a:lnTo>
                  <a:pt x="7046760" y="5570842"/>
                </a:lnTo>
                <a:lnTo>
                  <a:pt x="7081850" y="5538800"/>
                </a:lnTo>
                <a:lnTo>
                  <a:pt x="7117181" y="5506986"/>
                </a:lnTo>
                <a:lnTo>
                  <a:pt x="7152729" y="5475440"/>
                </a:lnTo>
                <a:lnTo>
                  <a:pt x="7188517" y="5444134"/>
                </a:lnTo>
                <a:lnTo>
                  <a:pt x="7224509" y="5413083"/>
                </a:lnTo>
                <a:lnTo>
                  <a:pt x="7260742" y="5382285"/>
                </a:lnTo>
                <a:lnTo>
                  <a:pt x="7297179" y="5351742"/>
                </a:lnTo>
                <a:lnTo>
                  <a:pt x="7333843" y="5321452"/>
                </a:lnTo>
                <a:lnTo>
                  <a:pt x="7370737" y="5291429"/>
                </a:lnTo>
                <a:lnTo>
                  <a:pt x="7407834" y="5261648"/>
                </a:lnTo>
                <a:lnTo>
                  <a:pt x="7445159" y="5232146"/>
                </a:lnTo>
                <a:lnTo>
                  <a:pt x="7482687" y="5202885"/>
                </a:lnTo>
                <a:lnTo>
                  <a:pt x="7520432" y="5173904"/>
                </a:lnTo>
                <a:lnTo>
                  <a:pt x="7558392" y="5145176"/>
                </a:lnTo>
                <a:lnTo>
                  <a:pt x="7596556" y="5116715"/>
                </a:lnTo>
                <a:lnTo>
                  <a:pt x="7634935" y="5088534"/>
                </a:lnTo>
                <a:lnTo>
                  <a:pt x="7673518" y="5060607"/>
                </a:lnTo>
                <a:lnTo>
                  <a:pt x="7712303" y="5032946"/>
                </a:lnTo>
                <a:lnTo>
                  <a:pt x="7751305" y="5005565"/>
                </a:lnTo>
                <a:lnTo>
                  <a:pt x="7790510" y="4978463"/>
                </a:lnTo>
                <a:lnTo>
                  <a:pt x="7829905" y="4951615"/>
                </a:lnTo>
                <a:lnTo>
                  <a:pt x="7869504" y="4925060"/>
                </a:lnTo>
                <a:lnTo>
                  <a:pt x="7909319" y="4898771"/>
                </a:lnTo>
                <a:lnTo>
                  <a:pt x="7949311" y="4872761"/>
                </a:lnTo>
                <a:lnTo>
                  <a:pt x="7989506" y="4847031"/>
                </a:lnTo>
                <a:lnTo>
                  <a:pt x="8029905" y="4821580"/>
                </a:lnTo>
                <a:lnTo>
                  <a:pt x="8070494" y="4796421"/>
                </a:lnTo>
                <a:lnTo>
                  <a:pt x="8111274" y="4771529"/>
                </a:lnTo>
                <a:lnTo>
                  <a:pt x="8152244" y="4746930"/>
                </a:lnTo>
                <a:lnTo>
                  <a:pt x="8193405" y="4722622"/>
                </a:lnTo>
                <a:lnTo>
                  <a:pt x="8234756" y="4698593"/>
                </a:lnTo>
                <a:lnTo>
                  <a:pt x="8276285" y="4674857"/>
                </a:lnTo>
                <a:lnTo>
                  <a:pt x="8318017" y="4651400"/>
                </a:lnTo>
                <a:lnTo>
                  <a:pt x="8359927" y="4628248"/>
                </a:lnTo>
                <a:lnTo>
                  <a:pt x="8402015" y="4605388"/>
                </a:lnTo>
                <a:lnTo>
                  <a:pt x="8444281" y="4582807"/>
                </a:lnTo>
                <a:lnTo>
                  <a:pt x="8486737" y="4560532"/>
                </a:lnTo>
                <a:lnTo>
                  <a:pt x="8529371" y="4538561"/>
                </a:lnTo>
                <a:lnTo>
                  <a:pt x="8572182" y="4516882"/>
                </a:lnTo>
                <a:lnTo>
                  <a:pt x="8615172" y="4495495"/>
                </a:lnTo>
                <a:lnTo>
                  <a:pt x="8658327" y="4474413"/>
                </a:lnTo>
                <a:lnTo>
                  <a:pt x="8701672" y="4453636"/>
                </a:lnTo>
                <a:lnTo>
                  <a:pt x="8745169" y="4433163"/>
                </a:lnTo>
                <a:lnTo>
                  <a:pt x="8788857" y="4412996"/>
                </a:lnTo>
                <a:lnTo>
                  <a:pt x="8832698" y="4393133"/>
                </a:lnTo>
                <a:lnTo>
                  <a:pt x="8876716" y="4373575"/>
                </a:lnTo>
                <a:lnTo>
                  <a:pt x="8920899" y="4354322"/>
                </a:lnTo>
                <a:lnTo>
                  <a:pt x="8965247" y="4335386"/>
                </a:lnTo>
                <a:lnTo>
                  <a:pt x="9009761" y="4316768"/>
                </a:lnTo>
                <a:lnTo>
                  <a:pt x="9054440" y="4298454"/>
                </a:lnTo>
                <a:lnTo>
                  <a:pt x="9099271" y="4280459"/>
                </a:lnTo>
                <a:lnTo>
                  <a:pt x="9144267" y="4262767"/>
                </a:lnTo>
                <a:lnTo>
                  <a:pt x="9189428" y="4245407"/>
                </a:lnTo>
                <a:lnTo>
                  <a:pt x="9234741" y="4228363"/>
                </a:lnTo>
                <a:lnTo>
                  <a:pt x="9280207" y="4211637"/>
                </a:lnTo>
                <a:lnTo>
                  <a:pt x="9325839" y="4195229"/>
                </a:lnTo>
                <a:lnTo>
                  <a:pt x="9371609" y="4179151"/>
                </a:lnTo>
                <a:lnTo>
                  <a:pt x="9417545" y="4163390"/>
                </a:lnTo>
                <a:lnTo>
                  <a:pt x="9463621" y="4147947"/>
                </a:lnTo>
                <a:lnTo>
                  <a:pt x="9509849" y="4132846"/>
                </a:lnTo>
                <a:lnTo>
                  <a:pt x="9556229" y="4118064"/>
                </a:lnTo>
                <a:lnTo>
                  <a:pt x="9602749" y="4103611"/>
                </a:lnTo>
                <a:lnTo>
                  <a:pt x="9649409" y="4089501"/>
                </a:lnTo>
                <a:lnTo>
                  <a:pt x="9696221" y="4075709"/>
                </a:lnTo>
                <a:lnTo>
                  <a:pt x="9743173" y="4062260"/>
                </a:lnTo>
                <a:lnTo>
                  <a:pt x="9790278" y="4049141"/>
                </a:lnTo>
                <a:lnTo>
                  <a:pt x="9837509" y="4036352"/>
                </a:lnTo>
                <a:lnTo>
                  <a:pt x="9884880" y="4023906"/>
                </a:lnTo>
                <a:lnTo>
                  <a:pt x="9932391" y="4011803"/>
                </a:lnTo>
                <a:lnTo>
                  <a:pt x="9980028" y="4000030"/>
                </a:lnTo>
                <a:lnTo>
                  <a:pt x="10027806" y="3988612"/>
                </a:lnTo>
                <a:lnTo>
                  <a:pt x="10075723" y="3977525"/>
                </a:lnTo>
                <a:lnTo>
                  <a:pt x="10123767" y="3966794"/>
                </a:lnTo>
                <a:lnTo>
                  <a:pt x="10171938" y="3956393"/>
                </a:lnTo>
                <a:lnTo>
                  <a:pt x="10220236" y="3946347"/>
                </a:lnTo>
                <a:lnTo>
                  <a:pt x="10268674" y="3936657"/>
                </a:lnTo>
                <a:lnTo>
                  <a:pt x="10317226" y="3927310"/>
                </a:lnTo>
                <a:lnTo>
                  <a:pt x="10365905" y="3918318"/>
                </a:lnTo>
                <a:lnTo>
                  <a:pt x="10414711" y="3909669"/>
                </a:lnTo>
                <a:lnTo>
                  <a:pt x="10463632" y="3901376"/>
                </a:lnTo>
                <a:lnTo>
                  <a:pt x="10512679" y="3893451"/>
                </a:lnTo>
                <a:lnTo>
                  <a:pt x="10561841" y="3885869"/>
                </a:lnTo>
                <a:lnTo>
                  <a:pt x="10611129" y="3878643"/>
                </a:lnTo>
                <a:lnTo>
                  <a:pt x="10660520" y="3871785"/>
                </a:lnTo>
                <a:lnTo>
                  <a:pt x="10710037" y="3865283"/>
                </a:lnTo>
                <a:lnTo>
                  <a:pt x="10759669" y="3859149"/>
                </a:lnTo>
                <a:lnTo>
                  <a:pt x="10809402" y="3853370"/>
                </a:lnTo>
                <a:lnTo>
                  <a:pt x="10859249" y="3847960"/>
                </a:lnTo>
                <a:lnTo>
                  <a:pt x="10909211" y="3842918"/>
                </a:lnTo>
                <a:lnTo>
                  <a:pt x="10959287" y="3838244"/>
                </a:lnTo>
                <a:lnTo>
                  <a:pt x="11009452" y="3833939"/>
                </a:lnTo>
                <a:lnTo>
                  <a:pt x="11059732" y="3830002"/>
                </a:lnTo>
                <a:lnTo>
                  <a:pt x="11110125" y="3826433"/>
                </a:lnTo>
                <a:lnTo>
                  <a:pt x="11160608" y="3823233"/>
                </a:lnTo>
                <a:lnTo>
                  <a:pt x="11211204" y="3820414"/>
                </a:lnTo>
                <a:lnTo>
                  <a:pt x="11261890" y="3817975"/>
                </a:lnTo>
                <a:lnTo>
                  <a:pt x="11312677" y="3815905"/>
                </a:lnTo>
                <a:lnTo>
                  <a:pt x="11363566" y="3814216"/>
                </a:lnTo>
                <a:lnTo>
                  <a:pt x="11414544" y="3812908"/>
                </a:lnTo>
                <a:lnTo>
                  <a:pt x="11465624" y="3811981"/>
                </a:lnTo>
                <a:lnTo>
                  <a:pt x="11465624" y="1872449"/>
                </a:lnTo>
                <a:close/>
              </a:path>
            </a:pathLst>
          </a:custGeom>
          <a:solidFill>
            <a:srgbClr val="07B7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242261" y="2974112"/>
            <a:ext cx="4967024" cy="63030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lang="uk-UA" sz="4000" spc="-285" dirty="0" smtClean="0">
                <a:latin typeface="Verdana"/>
                <a:cs typeface="Verdana"/>
              </a:rPr>
              <a:t>Досягнення</a:t>
            </a:r>
            <a:endParaRPr sz="4000" dirty="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36650" y="4829767"/>
            <a:ext cx="5072635" cy="1124026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uk-UA" sz="3600" b="1" spc="114" dirty="0" smtClean="0">
                <a:solidFill>
                  <a:srgbClr val="FFFFFF"/>
                </a:solidFill>
                <a:latin typeface="Arial"/>
                <a:cs typeface="Arial"/>
              </a:rPr>
              <a:t>Залучено додаткове фінансування</a:t>
            </a:r>
            <a:endParaRPr sz="36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385050" y="4829767"/>
            <a:ext cx="5715000" cy="2232021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uk-UA" sz="3600" b="1" spc="114" dirty="0" smtClean="0">
                <a:solidFill>
                  <a:srgbClr val="FFFFFF"/>
                </a:solidFill>
                <a:latin typeface="Arial"/>
                <a:cs typeface="Arial"/>
              </a:rPr>
              <a:t>Проведено обрання представників ЛВНІ з гендерноориєнтовним підходом</a:t>
            </a:r>
            <a:endParaRPr sz="36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3932913" y="4829767"/>
            <a:ext cx="5470210" cy="2786019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uk-UA" sz="3600" b="1" spc="114" dirty="0" smtClean="0">
                <a:solidFill>
                  <a:srgbClr val="FFFFFF"/>
                </a:solidFill>
                <a:latin typeface="Arial"/>
                <a:cs typeface="Arial"/>
              </a:rPr>
              <a:t>Спільнота ЛВНІ залучена до замовлення СДС та ЦГЗ по доведенню нових ЛВН до ЗПТ</a:t>
            </a:r>
            <a:endParaRPr sz="36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12"/>
          <p:cNvSpPr txBox="1"/>
          <p:nvPr/>
        </p:nvSpPr>
        <p:spPr>
          <a:xfrm>
            <a:off x="4184650" y="3673475"/>
            <a:ext cx="14859000" cy="54931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69900" marR="23495" indent="-457200" algn="just">
              <a:lnSpc>
                <a:spcPct val="100000"/>
              </a:lnSpc>
              <a:spcBef>
                <a:spcPts val="95"/>
              </a:spcBef>
              <a:buFontTx/>
              <a:buChar char="-"/>
            </a:pPr>
            <a:r>
              <a:rPr lang="ru-RU" sz="3200" spc="300" dirty="0" smtClean="0">
                <a:solidFill>
                  <a:schemeClr val="bg1"/>
                </a:solidFill>
                <a:latin typeface="Yu Gothic UI Light"/>
                <a:cs typeface="Yu Gothic UI Light"/>
              </a:rPr>
              <a:t>22 </a:t>
            </a:r>
            <a:r>
              <a:rPr lang="ru-RU" sz="3200" spc="300" dirty="0" err="1" smtClean="0">
                <a:solidFill>
                  <a:schemeClr val="bg1"/>
                </a:solidFill>
                <a:latin typeface="Yu Gothic UI Light"/>
                <a:cs typeface="Yu Gothic UI Light"/>
              </a:rPr>
              <a:t>регіона</a:t>
            </a:r>
            <a:r>
              <a:rPr lang="ru-RU" sz="3200" spc="300" dirty="0" smtClean="0">
                <a:solidFill>
                  <a:schemeClr val="bg1"/>
                </a:solidFill>
                <a:latin typeface="Yu Gothic UI Light"/>
                <a:cs typeface="Yu Gothic UI Light"/>
              </a:rPr>
              <a:t> </a:t>
            </a:r>
            <a:r>
              <a:rPr lang="ru-RU" sz="3200" spc="300" dirty="0" err="1" smtClean="0">
                <a:solidFill>
                  <a:schemeClr val="bg1"/>
                </a:solidFill>
                <a:latin typeface="Yu Gothic UI Light"/>
                <a:cs typeface="Yu Gothic UI Light"/>
              </a:rPr>
              <a:t>представлені</a:t>
            </a:r>
            <a:r>
              <a:rPr lang="ru-RU" sz="3200" spc="300" dirty="0" smtClean="0">
                <a:solidFill>
                  <a:schemeClr val="bg1"/>
                </a:solidFill>
                <a:latin typeface="Yu Gothic UI Light"/>
                <a:cs typeface="Yu Gothic UI Light"/>
              </a:rPr>
              <a:t> для </a:t>
            </a:r>
            <a:r>
              <a:rPr lang="ru-RU" sz="3200" spc="300" dirty="0" err="1" smtClean="0">
                <a:solidFill>
                  <a:schemeClr val="bg1"/>
                </a:solidFill>
                <a:latin typeface="Yu Gothic UI Light"/>
                <a:cs typeface="Yu Gothic UI Light"/>
              </a:rPr>
              <a:t>адвокації</a:t>
            </a:r>
            <a:r>
              <a:rPr lang="ru-RU" sz="3200" spc="300" dirty="0" smtClean="0">
                <a:solidFill>
                  <a:schemeClr val="bg1"/>
                </a:solidFill>
                <a:latin typeface="Yu Gothic UI Light"/>
                <a:cs typeface="Yu Gothic UI Light"/>
              </a:rPr>
              <a:t> та </a:t>
            </a:r>
            <a:r>
              <a:rPr lang="ru-RU" sz="3200" spc="300" dirty="0" err="1" smtClean="0">
                <a:solidFill>
                  <a:schemeClr val="bg1"/>
                </a:solidFill>
                <a:latin typeface="Yu Gothic UI Light"/>
                <a:cs typeface="Yu Gothic UI Light"/>
              </a:rPr>
              <a:t>мають</a:t>
            </a:r>
            <a:r>
              <a:rPr lang="ru-RU" sz="3200" spc="300" dirty="0" smtClean="0">
                <a:solidFill>
                  <a:schemeClr val="bg1"/>
                </a:solidFill>
                <a:latin typeface="Yu Gothic UI Light"/>
                <a:cs typeface="Yu Gothic UI Light"/>
              </a:rPr>
              <a:t> </a:t>
            </a:r>
            <a:r>
              <a:rPr lang="ru-RU" sz="3200" spc="300" dirty="0" err="1" smtClean="0">
                <a:solidFill>
                  <a:schemeClr val="bg1"/>
                </a:solidFill>
                <a:latin typeface="Yu Gothic UI Light"/>
                <a:cs typeface="Yu Gothic UI Light"/>
              </a:rPr>
              <a:t>консультанців</a:t>
            </a:r>
            <a:r>
              <a:rPr lang="ru-RU" sz="3200" spc="300" dirty="0" smtClean="0">
                <a:solidFill>
                  <a:schemeClr val="bg1"/>
                </a:solidFill>
                <a:latin typeface="Yu Gothic UI Light"/>
                <a:cs typeface="Yu Gothic UI Light"/>
              </a:rPr>
              <a:t> з </a:t>
            </a:r>
            <a:r>
              <a:rPr lang="ru-RU" sz="3200" spc="300" dirty="0" err="1" smtClean="0">
                <a:solidFill>
                  <a:schemeClr val="bg1"/>
                </a:solidFill>
                <a:latin typeface="Yu Gothic UI Light"/>
                <a:cs typeface="Yu Gothic UI Light"/>
              </a:rPr>
              <a:t>регіонального</a:t>
            </a:r>
            <a:r>
              <a:rPr lang="ru-RU" sz="3200" spc="300" dirty="0" smtClean="0">
                <a:solidFill>
                  <a:schemeClr val="bg1"/>
                </a:solidFill>
                <a:latin typeface="Yu Gothic UI Light"/>
                <a:cs typeface="Yu Gothic UI Light"/>
              </a:rPr>
              <a:t> </a:t>
            </a:r>
            <a:r>
              <a:rPr lang="ru-RU" sz="3200" spc="300" dirty="0" err="1" smtClean="0">
                <a:solidFill>
                  <a:schemeClr val="bg1"/>
                </a:solidFill>
                <a:latin typeface="Yu Gothic UI Light"/>
                <a:cs typeface="Yu Gothic UI Light"/>
              </a:rPr>
              <a:t>розвитку</a:t>
            </a:r>
            <a:endParaRPr lang="ru-RU" sz="3200" spc="300" dirty="0" smtClean="0">
              <a:solidFill>
                <a:schemeClr val="bg1"/>
              </a:solidFill>
              <a:latin typeface="Yu Gothic UI Light"/>
              <a:cs typeface="Yu Gothic UI Light"/>
            </a:endParaRPr>
          </a:p>
          <a:p>
            <a:pPr marL="469900" marR="23495" indent="-457200" algn="just">
              <a:lnSpc>
                <a:spcPct val="100000"/>
              </a:lnSpc>
              <a:spcBef>
                <a:spcPts val="95"/>
              </a:spcBef>
              <a:buFontTx/>
              <a:buChar char="-"/>
            </a:pPr>
            <a:r>
              <a:rPr lang="uk-UA" sz="3200" spc="300" dirty="0" smtClean="0">
                <a:solidFill>
                  <a:schemeClr val="bg1"/>
                </a:solidFill>
                <a:latin typeface="Yu Gothic UI Light"/>
                <a:cs typeface="Yu Gothic UI Light"/>
              </a:rPr>
              <a:t>Ресурсні центри мають власне фінансування</a:t>
            </a:r>
          </a:p>
          <a:p>
            <a:pPr marL="469900" marR="23495" indent="-457200" algn="just">
              <a:lnSpc>
                <a:spcPct val="100000"/>
              </a:lnSpc>
              <a:spcBef>
                <a:spcPts val="95"/>
              </a:spcBef>
              <a:buFontTx/>
              <a:buChar char="-"/>
            </a:pPr>
            <a:r>
              <a:rPr lang="uk-UA" sz="3200" spc="300" dirty="0" smtClean="0">
                <a:solidFill>
                  <a:schemeClr val="bg1"/>
                </a:solidFill>
                <a:latin typeface="Yu Gothic UI Light"/>
                <a:cs typeface="Yu Gothic UI Light"/>
              </a:rPr>
              <a:t>21 </a:t>
            </a:r>
            <a:r>
              <a:rPr lang="uk-UA" sz="3200" spc="300" dirty="0" err="1" smtClean="0">
                <a:solidFill>
                  <a:schemeClr val="bg1"/>
                </a:solidFill>
                <a:latin typeface="Yu Gothic UI Light"/>
                <a:cs typeface="Yu Gothic UI Light"/>
              </a:rPr>
              <a:t>параюристів</a:t>
            </a:r>
            <a:endParaRPr lang="uk-UA" sz="3200" spc="300" dirty="0" smtClean="0">
              <a:solidFill>
                <a:schemeClr val="bg1"/>
              </a:solidFill>
              <a:latin typeface="Yu Gothic UI Light"/>
              <a:cs typeface="Yu Gothic UI Light"/>
            </a:endParaRPr>
          </a:p>
          <a:p>
            <a:pPr marL="469900" marR="23495" indent="-457200" algn="just">
              <a:lnSpc>
                <a:spcPct val="100000"/>
              </a:lnSpc>
              <a:spcBef>
                <a:spcPts val="95"/>
              </a:spcBef>
              <a:buFontTx/>
              <a:buChar char="-"/>
            </a:pPr>
            <a:r>
              <a:rPr lang="uk-UA" sz="3200" spc="300" dirty="0" smtClean="0">
                <a:solidFill>
                  <a:schemeClr val="bg1"/>
                </a:solidFill>
                <a:latin typeface="Yu Gothic UI Light"/>
                <a:cs typeface="Yu Gothic UI Light"/>
              </a:rPr>
              <a:t>Змінено штатний розклад та </a:t>
            </a:r>
            <a:r>
              <a:rPr lang="uk-UA" sz="3200" spc="300" dirty="0" err="1" smtClean="0">
                <a:solidFill>
                  <a:schemeClr val="bg1"/>
                </a:solidFill>
                <a:latin typeface="Yu Gothic UI Light"/>
                <a:cs typeface="Yu Gothic UI Light"/>
              </a:rPr>
              <a:t>золучено</a:t>
            </a:r>
            <a:r>
              <a:rPr lang="uk-UA" sz="3200" spc="300" dirty="0" smtClean="0">
                <a:solidFill>
                  <a:schemeClr val="bg1"/>
                </a:solidFill>
                <a:latin typeface="Yu Gothic UI Light"/>
                <a:cs typeface="Yu Gothic UI Light"/>
              </a:rPr>
              <a:t> другого бухгалтера з втіленням бухгалтерського обліку організації</a:t>
            </a:r>
          </a:p>
          <a:p>
            <a:pPr marL="469900" marR="23495" indent="-457200" algn="just">
              <a:lnSpc>
                <a:spcPct val="100000"/>
              </a:lnSpc>
              <a:spcBef>
                <a:spcPts val="95"/>
              </a:spcBef>
              <a:buFontTx/>
              <a:buChar char="-"/>
            </a:pPr>
            <a:r>
              <a:rPr lang="uk-UA" sz="3200" spc="300" dirty="0" smtClean="0">
                <a:solidFill>
                  <a:schemeClr val="bg1"/>
                </a:solidFill>
                <a:latin typeface="Yu Gothic UI Light"/>
                <a:cs typeface="Yu Gothic UI Light"/>
              </a:rPr>
              <a:t>90% прямі витрати на ЛВНІ (навчання, </a:t>
            </a:r>
            <a:r>
              <a:rPr lang="uk-UA" sz="3200" spc="300" dirty="0" err="1" smtClean="0">
                <a:solidFill>
                  <a:schemeClr val="bg1"/>
                </a:solidFill>
                <a:latin typeface="Yu Gothic UI Light"/>
                <a:cs typeface="Yu Gothic UI Light"/>
              </a:rPr>
              <a:t>технична</a:t>
            </a:r>
            <a:r>
              <a:rPr lang="uk-UA" sz="3200" spc="300" dirty="0" smtClean="0">
                <a:solidFill>
                  <a:schemeClr val="bg1"/>
                </a:solidFill>
                <a:latin typeface="Yu Gothic UI Light"/>
                <a:cs typeface="Yu Gothic UI Light"/>
              </a:rPr>
              <a:t> підтримка у регіонах, екстрена допомога лідерам, екстрена допомога ЛВН, допомога ЛПУ у послугах та безперервності, </a:t>
            </a:r>
            <a:r>
              <a:rPr lang="uk-UA" sz="3200" spc="300" dirty="0" err="1" smtClean="0">
                <a:solidFill>
                  <a:schemeClr val="bg1"/>
                </a:solidFill>
                <a:latin typeface="Yu Gothic UI Light"/>
                <a:cs typeface="Yu Gothic UI Light"/>
              </a:rPr>
              <a:t>євакуація</a:t>
            </a:r>
            <a:r>
              <a:rPr lang="uk-UA" sz="3200" spc="300" dirty="0" smtClean="0">
                <a:solidFill>
                  <a:schemeClr val="bg1"/>
                </a:solidFill>
                <a:latin typeface="Yu Gothic UI Light"/>
                <a:cs typeface="Yu Gothic UI Light"/>
              </a:rPr>
              <a:t>, підтримка </a:t>
            </a:r>
            <a:r>
              <a:rPr lang="uk-UA" sz="3200" spc="300" dirty="0" err="1" smtClean="0">
                <a:solidFill>
                  <a:schemeClr val="bg1"/>
                </a:solidFill>
                <a:latin typeface="Yu Gothic UI Light"/>
                <a:cs typeface="Yu Gothic UI Light"/>
              </a:rPr>
              <a:t>шелтерів</a:t>
            </a:r>
            <a:r>
              <a:rPr lang="uk-UA" sz="3200" spc="300" dirty="0" smtClean="0">
                <a:solidFill>
                  <a:schemeClr val="bg1"/>
                </a:solidFill>
                <a:latin typeface="Yu Gothic UI Light"/>
                <a:cs typeface="Yu Gothic UI Light"/>
              </a:rPr>
              <a:t> і реабілітаційних центрів для ВПО</a:t>
            </a:r>
          </a:p>
          <a:p>
            <a:pPr marL="469900" marR="23495" indent="-457200" algn="just">
              <a:lnSpc>
                <a:spcPct val="100000"/>
              </a:lnSpc>
              <a:spcBef>
                <a:spcPts val="95"/>
              </a:spcBef>
              <a:buFontTx/>
              <a:buChar char="-"/>
            </a:pPr>
            <a:r>
              <a:rPr lang="uk-UA" sz="3200" spc="300" dirty="0" smtClean="0">
                <a:solidFill>
                  <a:schemeClr val="bg1"/>
                </a:solidFill>
                <a:latin typeface="Yu Gothic UI Light"/>
                <a:cs typeface="Yu Gothic UI Light"/>
              </a:rPr>
              <a:t>Адміністративна частина 10%</a:t>
            </a:r>
            <a:endParaRPr sz="3200" dirty="0">
              <a:solidFill>
                <a:schemeClr val="bg1"/>
              </a:solidFill>
              <a:latin typeface="Yu Gothic UI Light"/>
              <a:cs typeface="Yu Gothic UI Ligh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42260" y="2974112"/>
            <a:ext cx="6142789" cy="88421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lang="uk-UA" sz="5650" spc="-285" dirty="0" smtClean="0">
                <a:latin typeface="Verdana"/>
                <a:cs typeface="Verdana"/>
              </a:rPr>
              <a:t>ПРОБЛЕМИ:</a:t>
            </a:r>
            <a:endParaRPr sz="5650" dirty="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31850" y="5850627"/>
            <a:ext cx="5471673" cy="1124026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uk-UA" sz="2400" b="1" spc="114" dirty="0" smtClean="0">
                <a:solidFill>
                  <a:srgbClr val="FFFFFF"/>
                </a:solidFill>
                <a:latin typeface="Arial"/>
                <a:cs typeface="Arial"/>
              </a:rPr>
              <a:t>МАЙЖЕ НЕМАЄ АКТИВНОІ УЧАСТІ АСОЦІЙОВАНИХ ЧЛЕНІВ СУ СТАТУТНІЙ ДІЯЛЬНОСТІ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956050" y="7860744"/>
            <a:ext cx="6007106" cy="75469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uk-UA" sz="2400" b="1" spc="114" dirty="0" smtClean="0">
                <a:solidFill>
                  <a:srgbClr val="FFFFFF"/>
                </a:solidFill>
                <a:latin typeface="Arial"/>
                <a:cs typeface="Arial"/>
              </a:rPr>
              <a:t>НЕМАЄ НОВИХ ДОНОРІВ ЗІ СТАЛИМ ФІНАНСУВАННЯМ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278170" y="7860744"/>
            <a:ext cx="3291840" cy="334001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uk-UA" sz="2400" b="1" spc="114" dirty="0" smtClean="0">
                <a:solidFill>
                  <a:srgbClr val="FFFFFF"/>
                </a:solidFill>
                <a:latin typeface="Arial"/>
                <a:cs typeface="Arial"/>
              </a:rPr>
              <a:t>ПОТРІБНО РОЗШИРЕННЯ ШТАТНОГО РОЗКЛАДУ ТА ЗМІНИ ДО СТРУКТУРИ ВВЕДЕННЯМ РАДИ КЕРІВНИКІВ ОСЕРЕДКІВ/РЦ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0321919" y="5850627"/>
            <a:ext cx="3291840" cy="297068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uk-UA" sz="2400" b="1" spc="114" dirty="0" smtClean="0">
                <a:solidFill>
                  <a:srgbClr val="FFFFFF"/>
                </a:solidFill>
                <a:latin typeface="Arial"/>
                <a:cs typeface="Arial"/>
              </a:rPr>
              <a:t>ЧАСТИНА РЕСУРСІВ У ТОМУ ЧИСЛІ І ЛЮДСЬКИХ ВИІХАЛО ЗА КОРДОН ЩО УНЕМОЖЛИВЛЮЄ ОРГАНІЗАЦІЮ РОБОТИ В </a:t>
            </a:r>
            <a:r>
              <a:rPr lang="uk-UA" sz="2400" b="1" spc="114" dirty="0" err="1" smtClean="0">
                <a:solidFill>
                  <a:srgbClr val="FFFFFF"/>
                </a:solidFill>
                <a:latin typeface="Arial"/>
                <a:cs typeface="Arial"/>
              </a:rPr>
              <a:t>уКРАЇНІ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2279650" y="8931275"/>
            <a:ext cx="12115165" cy="838200"/>
          </a:xfrm>
          <a:custGeom>
            <a:avLst/>
            <a:gdLst/>
            <a:ahLst/>
            <a:cxnLst/>
            <a:rect l="l" t="t" r="r" b="b"/>
            <a:pathLst>
              <a:path w="12115165" h="838200">
                <a:moveTo>
                  <a:pt x="12114822" y="418846"/>
                </a:moveTo>
                <a:lnTo>
                  <a:pt x="12112003" y="370001"/>
                </a:lnTo>
                <a:lnTo>
                  <a:pt x="12103760" y="322808"/>
                </a:lnTo>
                <a:lnTo>
                  <a:pt x="12090400" y="277583"/>
                </a:lnTo>
                <a:lnTo>
                  <a:pt x="12072252" y="234645"/>
                </a:lnTo>
                <a:lnTo>
                  <a:pt x="12049608" y="194310"/>
                </a:lnTo>
                <a:lnTo>
                  <a:pt x="12022798" y="156883"/>
                </a:lnTo>
                <a:lnTo>
                  <a:pt x="11992140" y="122682"/>
                </a:lnTo>
                <a:lnTo>
                  <a:pt x="11957939" y="92024"/>
                </a:lnTo>
                <a:lnTo>
                  <a:pt x="11920512" y="65214"/>
                </a:lnTo>
                <a:lnTo>
                  <a:pt x="11880177" y="42583"/>
                </a:lnTo>
                <a:lnTo>
                  <a:pt x="11837238" y="24422"/>
                </a:lnTo>
                <a:lnTo>
                  <a:pt x="11792014" y="11074"/>
                </a:lnTo>
                <a:lnTo>
                  <a:pt x="11744820" y="2819"/>
                </a:lnTo>
                <a:lnTo>
                  <a:pt x="11695976" y="0"/>
                </a:lnTo>
                <a:lnTo>
                  <a:pt x="11647132" y="2819"/>
                </a:lnTo>
                <a:lnTo>
                  <a:pt x="11599951" y="11074"/>
                </a:lnTo>
                <a:lnTo>
                  <a:pt x="11554727" y="24422"/>
                </a:lnTo>
                <a:lnTo>
                  <a:pt x="11511788" y="42583"/>
                </a:lnTo>
                <a:lnTo>
                  <a:pt x="11471453" y="65214"/>
                </a:lnTo>
                <a:lnTo>
                  <a:pt x="11434026" y="92024"/>
                </a:lnTo>
                <a:lnTo>
                  <a:pt x="11399825" y="122682"/>
                </a:lnTo>
                <a:lnTo>
                  <a:pt x="11369167" y="156883"/>
                </a:lnTo>
                <a:lnTo>
                  <a:pt x="11342357" y="194310"/>
                </a:lnTo>
                <a:lnTo>
                  <a:pt x="11319713" y="234645"/>
                </a:lnTo>
                <a:lnTo>
                  <a:pt x="11301565" y="277583"/>
                </a:lnTo>
                <a:lnTo>
                  <a:pt x="11288205" y="322808"/>
                </a:lnTo>
                <a:lnTo>
                  <a:pt x="11279962" y="370001"/>
                </a:lnTo>
                <a:lnTo>
                  <a:pt x="11277740" y="408368"/>
                </a:lnTo>
                <a:lnTo>
                  <a:pt x="8355165" y="408368"/>
                </a:lnTo>
                <a:lnTo>
                  <a:pt x="8352955" y="370001"/>
                </a:lnTo>
                <a:lnTo>
                  <a:pt x="8344713" y="322808"/>
                </a:lnTo>
                <a:lnTo>
                  <a:pt x="8331352" y="277583"/>
                </a:lnTo>
                <a:lnTo>
                  <a:pt x="8313204" y="234645"/>
                </a:lnTo>
                <a:lnTo>
                  <a:pt x="8290560" y="194310"/>
                </a:lnTo>
                <a:lnTo>
                  <a:pt x="8263750" y="156883"/>
                </a:lnTo>
                <a:lnTo>
                  <a:pt x="8233092" y="122682"/>
                </a:lnTo>
                <a:lnTo>
                  <a:pt x="8198891" y="92024"/>
                </a:lnTo>
                <a:lnTo>
                  <a:pt x="8161464" y="65214"/>
                </a:lnTo>
                <a:lnTo>
                  <a:pt x="8121129" y="42583"/>
                </a:lnTo>
                <a:lnTo>
                  <a:pt x="8078190" y="24422"/>
                </a:lnTo>
                <a:lnTo>
                  <a:pt x="8032966" y="11074"/>
                </a:lnTo>
                <a:lnTo>
                  <a:pt x="7985773" y="2819"/>
                </a:lnTo>
                <a:lnTo>
                  <a:pt x="7936928" y="0"/>
                </a:lnTo>
                <a:lnTo>
                  <a:pt x="7888084" y="2819"/>
                </a:lnTo>
                <a:lnTo>
                  <a:pt x="7840904" y="11074"/>
                </a:lnTo>
                <a:lnTo>
                  <a:pt x="7795679" y="24422"/>
                </a:lnTo>
                <a:lnTo>
                  <a:pt x="7752740" y="42583"/>
                </a:lnTo>
                <a:lnTo>
                  <a:pt x="7712405" y="65214"/>
                </a:lnTo>
                <a:lnTo>
                  <a:pt x="7674978" y="92024"/>
                </a:lnTo>
                <a:lnTo>
                  <a:pt x="7640777" y="122682"/>
                </a:lnTo>
                <a:lnTo>
                  <a:pt x="7610119" y="156883"/>
                </a:lnTo>
                <a:lnTo>
                  <a:pt x="7583310" y="194310"/>
                </a:lnTo>
                <a:lnTo>
                  <a:pt x="7560665" y="234645"/>
                </a:lnTo>
                <a:lnTo>
                  <a:pt x="7542517" y="277583"/>
                </a:lnTo>
                <a:lnTo>
                  <a:pt x="7529157" y="322808"/>
                </a:lnTo>
                <a:lnTo>
                  <a:pt x="7520914" y="370001"/>
                </a:lnTo>
                <a:lnTo>
                  <a:pt x="7518692" y="408368"/>
                </a:lnTo>
                <a:lnTo>
                  <a:pt x="4596117" y="408368"/>
                </a:lnTo>
                <a:lnTo>
                  <a:pt x="4593907" y="370001"/>
                </a:lnTo>
                <a:lnTo>
                  <a:pt x="4585665" y="322808"/>
                </a:lnTo>
                <a:lnTo>
                  <a:pt x="4572305" y="277583"/>
                </a:lnTo>
                <a:lnTo>
                  <a:pt x="4554156" y="234645"/>
                </a:lnTo>
                <a:lnTo>
                  <a:pt x="4531512" y="194310"/>
                </a:lnTo>
                <a:lnTo>
                  <a:pt x="4504702" y="156883"/>
                </a:lnTo>
                <a:lnTo>
                  <a:pt x="4474045" y="122682"/>
                </a:lnTo>
                <a:lnTo>
                  <a:pt x="4439844" y="92024"/>
                </a:lnTo>
                <a:lnTo>
                  <a:pt x="4402417" y="65214"/>
                </a:lnTo>
                <a:lnTo>
                  <a:pt x="4362081" y="42583"/>
                </a:lnTo>
                <a:lnTo>
                  <a:pt x="4319143" y="24422"/>
                </a:lnTo>
                <a:lnTo>
                  <a:pt x="4273918" y="11074"/>
                </a:lnTo>
                <a:lnTo>
                  <a:pt x="4226725" y="2819"/>
                </a:lnTo>
                <a:lnTo>
                  <a:pt x="4177881" y="0"/>
                </a:lnTo>
                <a:lnTo>
                  <a:pt x="4129036" y="2819"/>
                </a:lnTo>
                <a:lnTo>
                  <a:pt x="4081856" y="11074"/>
                </a:lnTo>
                <a:lnTo>
                  <a:pt x="4036631" y="24422"/>
                </a:lnTo>
                <a:lnTo>
                  <a:pt x="3993692" y="42583"/>
                </a:lnTo>
                <a:lnTo>
                  <a:pt x="3953357" y="65214"/>
                </a:lnTo>
                <a:lnTo>
                  <a:pt x="3915930" y="92024"/>
                </a:lnTo>
                <a:lnTo>
                  <a:pt x="3881729" y="122682"/>
                </a:lnTo>
                <a:lnTo>
                  <a:pt x="3851071" y="156883"/>
                </a:lnTo>
                <a:lnTo>
                  <a:pt x="3824262" y="194310"/>
                </a:lnTo>
                <a:lnTo>
                  <a:pt x="3801618" y="234645"/>
                </a:lnTo>
                <a:lnTo>
                  <a:pt x="3783469" y="277583"/>
                </a:lnTo>
                <a:lnTo>
                  <a:pt x="3770109" y="322808"/>
                </a:lnTo>
                <a:lnTo>
                  <a:pt x="3761867" y="370001"/>
                </a:lnTo>
                <a:lnTo>
                  <a:pt x="3759644" y="408368"/>
                </a:lnTo>
                <a:lnTo>
                  <a:pt x="837069" y="408368"/>
                </a:lnTo>
                <a:lnTo>
                  <a:pt x="834859" y="370001"/>
                </a:lnTo>
                <a:lnTo>
                  <a:pt x="826617" y="322808"/>
                </a:lnTo>
                <a:lnTo>
                  <a:pt x="813257" y="277583"/>
                </a:lnTo>
                <a:lnTo>
                  <a:pt x="795096" y="234645"/>
                </a:lnTo>
                <a:lnTo>
                  <a:pt x="772464" y="194310"/>
                </a:lnTo>
                <a:lnTo>
                  <a:pt x="745655" y="156883"/>
                </a:lnTo>
                <a:lnTo>
                  <a:pt x="714997" y="122682"/>
                </a:lnTo>
                <a:lnTo>
                  <a:pt x="680796" y="92024"/>
                </a:lnTo>
                <a:lnTo>
                  <a:pt x="643369" y="65214"/>
                </a:lnTo>
                <a:lnTo>
                  <a:pt x="603034" y="42583"/>
                </a:lnTo>
                <a:lnTo>
                  <a:pt x="560095" y="24422"/>
                </a:lnTo>
                <a:lnTo>
                  <a:pt x="514870" y="11074"/>
                </a:lnTo>
                <a:lnTo>
                  <a:pt x="467677" y="2819"/>
                </a:lnTo>
                <a:lnTo>
                  <a:pt x="418833" y="0"/>
                </a:lnTo>
                <a:lnTo>
                  <a:pt x="369989" y="2819"/>
                </a:lnTo>
                <a:lnTo>
                  <a:pt x="322808" y="11074"/>
                </a:lnTo>
                <a:lnTo>
                  <a:pt x="277583" y="24422"/>
                </a:lnTo>
                <a:lnTo>
                  <a:pt x="234645" y="42583"/>
                </a:lnTo>
                <a:lnTo>
                  <a:pt x="194310" y="65214"/>
                </a:lnTo>
                <a:lnTo>
                  <a:pt x="156883" y="92024"/>
                </a:lnTo>
                <a:lnTo>
                  <a:pt x="122682" y="122682"/>
                </a:lnTo>
                <a:lnTo>
                  <a:pt x="92024" y="156883"/>
                </a:lnTo>
                <a:lnTo>
                  <a:pt x="65214" y="194310"/>
                </a:lnTo>
                <a:lnTo>
                  <a:pt x="42570" y="234645"/>
                </a:lnTo>
                <a:lnTo>
                  <a:pt x="24422" y="277583"/>
                </a:lnTo>
                <a:lnTo>
                  <a:pt x="11061" y="322808"/>
                </a:lnTo>
                <a:lnTo>
                  <a:pt x="2819" y="370001"/>
                </a:lnTo>
                <a:lnTo>
                  <a:pt x="0" y="418846"/>
                </a:lnTo>
                <a:lnTo>
                  <a:pt x="2819" y="467690"/>
                </a:lnTo>
                <a:lnTo>
                  <a:pt x="11061" y="514870"/>
                </a:lnTo>
                <a:lnTo>
                  <a:pt x="24422" y="560095"/>
                </a:lnTo>
                <a:lnTo>
                  <a:pt x="42570" y="603034"/>
                </a:lnTo>
                <a:lnTo>
                  <a:pt x="65214" y="643369"/>
                </a:lnTo>
                <a:lnTo>
                  <a:pt x="92024" y="680796"/>
                </a:lnTo>
                <a:lnTo>
                  <a:pt x="122682" y="714997"/>
                </a:lnTo>
                <a:lnTo>
                  <a:pt x="156883" y="745667"/>
                </a:lnTo>
                <a:lnTo>
                  <a:pt x="194310" y="772464"/>
                </a:lnTo>
                <a:lnTo>
                  <a:pt x="234645" y="795108"/>
                </a:lnTo>
                <a:lnTo>
                  <a:pt x="277583" y="813257"/>
                </a:lnTo>
                <a:lnTo>
                  <a:pt x="322808" y="826617"/>
                </a:lnTo>
                <a:lnTo>
                  <a:pt x="369989" y="834859"/>
                </a:lnTo>
                <a:lnTo>
                  <a:pt x="418833" y="837679"/>
                </a:lnTo>
                <a:lnTo>
                  <a:pt x="467677" y="834859"/>
                </a:lnTo>
                <a:lnTo>
                  <a:pt x="514870" y="826617"/>
                </a:lnTo>
                <a:lnTo>
                  <a:pt x="560095" y="813257"/>
                </a:lnTo>
                <a:lnTo>
                  <a:pt x="603034" y="795108"/>
                </a:lnTo>
                <a:lnTo>
                  <a:pt x="643369" y="772464"/>
                </a:lnTo>
                <a:lnTo>
                  <a:pt x="680796" y="745667"/>
                </a:lnTo>
                <a:lnTo>
                  <a:pt x="714997" y="714997"/>
                </a:lnTo>
                <a:lnTo>
                  <a:pt x="745655" y="680796"/>
                </a:lnTo>
                <a:lnTo>
                  <a:pt x="772464" y="643369"/>
                </a:lnTo>
                <a:lnTo>
                  <a:pt x="795096" y="603034"/>
                </a:lnTo>
                <a:lnTo>
                  <a:pt x="813257" y="560095"/>
                </a:lnTo>
                <a:lnTo>
                  <a:pt x="826617" y="514870"/>
                </a:lnTo>
                <a:lnTo>
                  <a:pt x="834859" y="467690"/>
                </a:lnTo>
                <a:lnTo>
                  <a:pt x="837069" y="429310"/>
                </a:lnTo>
                <a:lnTo>
                  <a:pt x="3759644" y="429310"/>
                </a:lnTo>
                <a:lnTo>
                  <a:pt x="3761867" y="467690"/>
                </a:lnTo>
                <a:lnTo>
                  <a:pt x="3770109" y="514870"/>
                </a:lnTo>
                <a:lnTo>
                  <a:pt x="3783469" y="560095"/>
                </a:lnTo>
                <a:lnTo>
                  <a:pt x="3801618" y="603034"/>
                </a:lnTo>
                <a:lnTo>
                  <a:pt x="3824262" y="643369"/>
                </a:lnTo>
                <a:lnTo>
                  <a:pt x="3851071" y="680796"/>
                </a:lnTo>
                <a:lnTo>
                  <a:pt x="3881729" y="714997"/>
                </a:lnTo>
                <a:lnTo>
                  <a:pt x="3915930" y="745667"/>
                </a:lnTo>
                <a:lnTo>
                  <a:pt x="3953357" y="772464"/>
                </a:lnTo>
                <a:lnTo>
                  <a:pt x="3993692" y="795108"/>
                </a:lnTo>
                <a:lnTo>
                  <a:pt x="4036631" y="813257"/>
                </a:lnTo>
                <a:lnTo>
                  <a:pt x="4081856" y="826617"/>
                </a:lnTo>
                <a:lnTo>
                  <a:pt x="4129036" y="834859"/>
                </a:lnTo>
                <a:lnTo>
                  <a:pt x="4177881" y="837679"/>
                </a:lnTo>
                <a:lnTo>
                  <a:pt x="4226725" y="834859"/>
                </a:lnTo>
                <a:lnTo>
                  <a:pt x="4273918" y="826617"/>
                </a:lnTo>
                <a:lnTo>
                  <a:pt x="4319143" y="813257"/>
                </a:lnTo>
                <a:lnTo>
                  <a:pt x="4362081" y="795108"/>
                </a:lnTo>
                <a:lnTo>
                  <a:pt x="4402417" y="772464"/>
                </a:lnTo>
                <a:lnTo>
                  <a:pt x="4439844" y="745667"/>
                </a:lnTo>
                <a:lnTo>
                  <a:pt x="4474045" y="714997"/>
                </a:lnTo>
                <a:lnTo>
                  <a:pt x="4504702" y="680796"/>
                </a:lnTo>
                <a:lnTo>
                  <a:pt x="4531512" y="643369"/>
                </a:lnTo>
                <a:lnTo>
                  <a:pt x="4554156" y="603034"/>
                </a:lnTo>
                <a:lnTo>
                  <a:pt x="4572305" y="560095"/>
                </a:lnTo>
                <a:lnTo>
                  <a:pt x="4585665" y="514870"/>
                </a:lnTo>
                <a:lnTo>
                  <a:pt x="4593907" y="467690"/>
                </a:lnTo>
                <a:lnTo>
                  <a:pt x="4596117" y="429310"/>
                </a:lnTo>
                <a:lnTo>
                  <a:pt x="7518692" y="429310"/>
                </a:lnTo>
                <a:lnTo>
                  <a:pt x="7520914" y="467690"/>
                </a:lnTo>
                <a:lnTo>
                  <a:pt x="7529157" y="514870"/>
                </a:lnTo>
                <a:lnTo>
                  <a:pt x="7542517" y="560095"/>
                </a:lnTo>
                <a:lnTo>
                  <a:pt x="7560665" y="603034"/>
                </a:lnTo>
                <a:lnTo>
                  <a:pt x="7583310" y="643369"/>
                </a:lnTo>
                <a:lnTo>
                  <a:pt x="7610119" y="680796"/>
                </a:lnTo>
                <a:lnTo>
                  <a:pt x="7640777" y="714997"/>
                </a:lnTo>
                <a:lnTo>
                  <a:pt x="7674978" y="745667"/>
                </a:lnTo>
                <a:lnTo>
                  <a:pt x="7712405" y="772464"/>
                </a:lnTo>
                <a:lnTo>
                  <a:pt x="7752740" y="795108"/>
                </a:lnTo>
                <a:lnTo>
                  <a:pt x="7795679" y="813257"/>
                </a:lnTo>
                <a:lnTo>
                  <a:pt x="7840904" y="826617"/>
                </a:lnTo>
                <a:lnTo>
                  <a:pt x="7888084" y="834859"/>
                </a:lnTo>
                <a:lnTo>
                  <a:pt x="7936928" y="837679"/>
                </a:lnTo>
                <a:lnTo>
                  <a:pt x="7985773" y="834859"/>
                </a:lnTo>
                <a:lnTo>
                  <a:pt x="8032966" y="826617"/>
                </a:lnTo>
                <a:lnTo>
                  <a:pt x="8078190" y="813257"/>
                </a:lnTo>
                <a:lnTo>
                  <a:pt x="8121129" y="795108"/>
                </a:lnTo>
                <a:lnTo>
                  <a:pt x="8161464" y="772464"/>
                </a:lnTo>
                <a:lnTo>
                  <a:pt x="8198891" y="745667"/>
                </a:lnTo>
                <a:lnTo>
                  <a:pt x="8233092" y="714997"/>
                </a:lnTo>
                <a:lnTo>
                  <a:pt x="8263750" y="680796"/>
                </a:lnTo>
                <a:lnTo>
                  <a:pt x="8290560" y="643369"/>
                </a:lnTo>
                <a:lnTo>
                  <a:pt x="8313204" y="603034"/>
                </a:lnTo>
                <a:lnTo>
                  <a:pt x="8331352" y="560095"/>
                </a:lnTo>
                <a:lnTo>
                  <a:pt x="8344713" y="514870"/>
                </a:lnTo>
                <a:lnTo>
                  <a:pt x="8352955" y="467690"/>
                </a:lnTo>
                <a:lnTo>
                  <a:pt x="8355165" y="429310"/>
                </a:lnTo>
                <a:lnTo>
                  <a:pt x="11277740" y="429310"/>
                </a:lnTo>
                <a:lnTo>
                  <a:pt x="11279962" y="467690"/>
                </a:lnTo>
                <a:lnTo>
                  <a:pt x="11288205" y="514870"/>
                </a:lnTo>
                <a:lnTo>
                  <a:pt x="11301565" y="560095"/>
                </a:lnTo>
                <a:lnTo>
                  <a:pt x="11319713" y="603034"/>
                </a:lnTo>
                <a:lnTo>
                  <a:pt x="11342357" y="643369"/>
                </a:lnTo>
                <a:lnTo>
                  <a:pt x="11369167" y="680796"/>
                </a:lnTo>
                <a:lnTo>
                  <a:pt x="11399825" y="714997"/>
                </a:lnTo>
                <a:lnTo>
                  <a:pt x="11434026" y="745667"/>
                </a:lnTo>
                <a:lnTo>
                  <a:pt x="11471453" y="772464"/>
                </a:lnTo>
                <a:lnTo>
                  <a:pt x="11511788" y="795108"/>
                </a:lnTo>
                <a:lnTo>
                  <a:pt x="11554727" y="813257"/>
                </a:lnTo>
                <a:lnTo>
                  <a:pt x="11599951" y="826617"/>
                </a:lnTo>
                <a:lnTo>
                  <a:pt x="11647132" y="834859"/>
                </a:lnTo>
                <a:lnTo>
                  <a:pt x="11695976" y="837679"/>
                </a:lnTo>
                <a:lnTo>
                  <a:pt x="11744820" y="834859"/>
                </a:lnTo>
                <a:lnTo>
                  <a:pt x="11792014" y="826617"/>
                </a:lnTo>
                <a:lnTo>
                  <a:pt x="11837238" y="813257"/>
                </a:lnTo>
                <a:lnTo>
                  <a:pt x="11880177" y="795108"/>
                </a:lnTo>
                <a:lnTo>
                  <a:pt x="11920512" y="772464"/>
                </a:lnTo>
                <a:lnTo>
                  <a:pt x="11957939" y="745667"/>
                </a:lnTo>
                <a:lnTo>
                  <a:pt x="11992140" y="714997"/>
                </a:lnTo>
                <a:lnTo>
                  <a:pt x="12022798" y="680796"/>
                </a:lnTo>
                <a:lnTo>
                  <a:pt x="12049608" y="643369"/>
                </a:lnTo>
                <a:lnTo>
                  <a:pt x="12072252" y="603034"/>
                </a:lnTo>
                <a:lnTo>
                  <a:pt x="12090400" y="560095"/>
                </a:lnTo>
                <a:lnTo>
                  <a:pt x="12103760" y="514870"/>
                </a:lnTo>
                <a:lnTo>
                  <a:pt x="12112003" y="467690"/>
                </a:lnTo>
                <a:lnTo>
                  <a:pt x="12114822" y="418846"/>
                </a:lnTo>
                <a:close/>
              </a:path>
            </a:pathLst>
          </a:cu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20104100" cy="11308715"/>
          </a:xfrm>
          <a:custGeom>
            <a:avLst/>
            <a:gdLst/>
            <a:ahLst/>
            <a:cxnLst/>
            <a:rect l="l" t="t" r="r" b="b"/>
            <a:pathLst>
              <a:path w="20104100" h="11308715">
                <a:moveTo>
                  <a:pt x="20104099" y="0"/>
                </a:moveTo>
                <a:lnTo>
                  <a:pt x="0" y="0"/>
                </a:lnTo>
                <a:lnTo>
                  <a:pt x="0" y="11308556"/>
                </a:lnTo>
                <a:lnTo>
                  <a:pt x="20104099" y="11308556"/>
                </a:lnTo>
                <a:lnTo>
                  <a:pt x="20104099" y="0"/>
                </a:lnTo>
                <a:close/>
              </a:path>
            </a:pathLst>
          </a:custGeom>
          <a:solidFill>
            <a:srgbClr val="00A9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244992" y="5845206"/>
            <a:ext cx="1579880" cy="734060"/>
          </a:xfrm>
          <a:custGeom>
            <a:avLst/>
            <a:gdLst/>
            <a:ahLst/>
            <a:cxnLst/>
            <a:rect l="l" t="t" r="r" b="b"/>
            <a:pathLst>
              <a:path w="1579879" h="734059">
                <a:moveTo>
                  <a:pt x="799985" y="14122"/>
                </a:moveTo>
                <a:lnTo>
                  <a:pt x="602526" y="14122"/>
                </a:lnTo>
                <a:lnTo>
                  <a:pt x="407047" y="473544"/>
                </a:lnTo>
                <a:lnTo>
                  <a:pt x="215633" y="14122"/>
                </a:lnTo>
                <a:lnTo>
                  <a:pt x="0" y="14122"/>
                </a:lnTo>
                <a:lnTo>
                  <a:pt x="301244" y="719404"/>
                </a:lnTo>
                <a:lnTo>
                  <a:pt x="497738" y="719404"/>
                </a:lnTo>
                <a:lnTo>
                  <a:pt x="799985" y="14122"/>
                </a:lnTo>
                <a:close/>
              </a:path>
              <a:path w="1579879" h="734059">
                <a:moveTo>
                  <a:pt x="1579854" y="366763"/>
                </a:moveTo>
                <a:lnTo>
                  <a:pt x="1576946" y="318973"/>
                </a:lnTo>
                <a:lnTo>
                  <a:pt x="1568437" y="273469"/>
                </a:lnTo>
                <a:lnTo>
                  <a:pt x="1554607" y="230505"/>
                </a:lnTo>
                <a:lnTo>
                  <a:pt x="1535747" y="190347"/>
                </a:lnTo>
                <a:lnTo>
                  <a:pt x="1512150" y="153276"/>
                </a:lnTo>
                <a:lnTo>
                  <a:pt x="1484109" y="119557"/>
                </a:lnTo>
                <a:lnTo>
                  <a:pt x="1451914" y="89458"/>
                </a:lnTo>
                <a:lnTo>
                  <a:pt x="1415872" y="63246"/>
                </a:lnTo>
                <a:lnTo>
                  <a:pt x="1378331" y="42367"/>
                </a:lnTo>
                <a:lnTo>
                  <a:pt x="1378331" y="366763"/>
                </a:lnTo>
                <a:lnTo>
                  <a:pt x="1373390" y="416306"/>
                </a:lnTo>
                <a:lnTo>
                  <a:pt x="1359242" y="460044"/>
                </a:lnTo>
                <a:lnTo>
                  <a:pt x="1337005" y="497255"/>
                </a:lnTo>
                <a:lnTo>
                  <a:pt x="1307693" y="527354"/>
                </a:lnTo>
                <a:lnTo>
                  <a:pt x="1272362" y="549656"/>
                </a:lnTo>
                <a:lnTo>
                  <a:pt x="1232077" y="563511"/>
                </a:lnTo>
                <a:lnTo>
                  <a:pt x="1187894" y="568286"/>
                </a:lnTo>
                <a:lnTo>
                  <a:pt x="1143723" y="563511"/>
                </a:lnTo>
                <a:lnTo>
                  <a:pt x="1103452" y="549656"/>
                </a:lnTo>
                <a:lnTo>
                  <a:pt x="1068133" y="527354"/>
                </a:lnTo>
                <a:lnTo>
                  <a:pt x="1038809" y="497255"/>
                </a:lnTo>
                <a:lnTo>
                  <a:pt x="1016558" y="460019"/>
                </a:lnTo>
                <a:lnTo>
                  <a:pt x="1002436" y="416306"/>
                </a:lnTo>
                <a:lnTo>
                  <a:pt x="997496" y="366763"/>
                </a:lnTo>
                <a:lnTo>
                  <a:pt x="1002436" y="317207"/>
                </a:lnTo>
                <a:lnTo>
                  <a:pt x="1016584" y="273469"/>
                </a:lnTo>
                <a:lnTo>
                  <a:pt x="1038809" y="236258"/>
                </a:lnTo>
                <a:lnTo>
                  <a:pt x="1068133" y="206171"/>
                </a:lnTo>
                <a:lnTo>
                  <a:pt x="1103452" y="183857"/>
                </a:lnTo>
                <a:lnTo>
                  <a:pt x="1143723" y="170002"/>
                </a:lnTo>
                <a:lnTo>
                  <a:pt x="1187894" y="165239"/>
                </a:lnTo>
                <a:lnTo>
                  <a:pt x="1232077" y="170002"/>
                </a:lnTo>
                <a:lnTo>
                  <a:pt x="1272362" y="183857"/>
                </a:lnTo>
                <a:lnTo>
                  <a:pt x="1307693" y="206171"/>
                </a:lnTo>
                <a:lnTo>
                  <a:pt x="1337005" y="236258"/>
                </a:lnTo>
                <a:lnTo>
                  <a:pt x="1359268" y="273494"/>
                </a:lnTo>
                <a:lnTo>
                  <a:pt x="1373390" y="317207"/>
                </a:lnTo>
                <a:lnTo>
                  <a:pt x="1378331" y="366763"/>
                </a:lnTo>
                <a:lnTo>
                  <a:pt x="1378331" y="42367"/>
                </a:lnTo>
                <a:lnTo>
                  <a:pt x="1333347" y="23583"/>
                </a:lnTo>
                <a:lnTo>
                  <a:pt x="1287462" y="10668"/>
                </a:lnTo>
                <a:lnTo>
                  <a:pt x="1238885" y="2717"/>
                </a:lnTo>
                <a:lnTo>
                  <a:pt x="1187894" y="0"/>
                </a:lnTo>
                <a:lnTo>
                  <a:pt x="1136916" y="2717"/>
                </a:lnTo>
                <a:lnTo>
                  <a:pt x="1088351" y="10668"/>
                </a:lnTo>
                <a:lnTo>
                  <a:pt x="1042466" y="23583"/>
                </a:lnTo>
                <a:lnTo>
                  <a:pt x="999566" y="41198"/>
                </a:lnTo>
                <a:lnTo>
                  <a:pt x="959954" y="63246"/>
                </a:lnTo>
                <a:lnTo>
                  <a:pt x="923899" y="89458"/>
                </a:lnTo>
                <a:lnTo>
                  <a:pt x="891705" y="119557"/>
                </a:lnTo>
                <a:lnTo>
                  <a:pt x="863676" y="153276"/>
                </a:lnTo>
                <a:lnTo>
                  <a:pt x="840079" y="190347"/>
                </a:lnTo>
                <a:lnTo>
                  <a:pt x="821220" y="230505"/>
                </a:lnTo>
                <a:lnTo>
                  <a:pt x="807377" y="273494"/>
                </a:lnTo>
                <a:lnTo>
                  <a:pt x="798880" y="318973"/>
                </a:lnTo>
                <a:lnTo>
                  <a:pt x="795972" y="366763"/>
                </a:lnTo>
                <a:lnTo>
                  <a:pt x="798880" y="414540"/>
                </a:lnTo>
                <a:lnTo>
                  <a:pt x="807389" y="460044"/>
                </a:lnTo>
                <a:lnTo>
                  <a:pt x="821220" y="503021"/>
                </a:lnTo>
                <a:lnTo>
                  <a:pt x="840079" y="543166"/>
                </a:lnTo>
                <a:lnTo>
                  <a:pt x="863676" y="580237"/>
                </a:lnTo>
                <a:lnTo>
                  <a:pt x="891705" y="613968"/>
                </a:lnTo>
                <a:lnTo>
                  <a:pt x="923899" y="644067"/>
                </a:lnTo>
                <a:lnTo>
                  <a:pt x="959954" y="670267"/>
                </a:lnTo>
                <a:lnTo>
                  <a:pt x="999566" y="692315"/>
                </a:lnTo>
                <a:lnTo>
                  <a:pt x="1042466" y="709930"/>
                </a:lnTo>
                <a:lnTo>
                  <a:pt x="1088351" y="722858"/>
                </a:lnTo>
                <a:lnTo>
                  <a:pt x="1136916" y="730796"/>
                </a:lnTo>
                <a:lnTo>
                  <a:pt x="1187894" y="733513"/>
                </a:lnTo>
                <a:lnTo>
                  <a:pt x="1238885" y="730796"/>
                </a:lnTo>
                <a:lnTo>
                  <a:pt x="1287462" y="722858"/>
                </a:lnTo>
                <a:lnTo>
                  <a:pt x="1333347" y="709930"/>
                </a:lnTo>
                <a:lnTo>
                  <a:pt x="1376248" y="692315"/>
                </a:lnTo>
                <a:lnTo>
                  <a:pt x="1415872" y="670267"/>
                </a:lnTo>
                <a:lnTo>
                  <a:pt x="1451914" y="644067"/>
                </a:lnTo>
                <a:lnTo>
                  <a:pt x="1484109" y="613968"/>
                </a:lnTo>
                <a:lnTo>
                  <a:pt x="1512150" y="580237"/>
                </a:lnTo>
                <a:lnTo>
                  <a:pt x="1535747" y="543166"/>
                </a:lnTo>
                <a:lnTo>
                  <a:pt x="1554607" y="503021"/>
                </a:lnTo>
                <a:lnTo>
                  <a:pt x="1568437" y="460019"/>
                </a:lnTo>
                <a:lnTo>
                  <a:pt x="1576946" y="414540"/>
                </a:lnTo>
                <a:lnTo>
                  <a:pt x="1579854" y="36676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9909492" y="5859328"/>
            <a:ext cx="536575" cy="704850"/>
          </a:xfrm>
          <a:custGeom>
            <a:avLst/>
            <a:gdLst/>
            <a:ahLst/>
            <a:cxnLst/>
            <a:rect l="l" t="t" r="r" b="b"/>
            <a:pathLst>
              <a:path w="536575" h="704850">
                <a:moveTo>
                  <a:pt x="536016" y="547370"/>
                </a:moveTo>
                <a:lnTo>
                  <a:pt x="199491" y="547370"/>
                </a:lnTo>
                <a:lnTo>
                  <a:pt x="199491" y="0"/>
                </a:lnTo>
                <a:lnTo>
                  <a:pt x="0" y="0"/>
                </a:lnTo>
                <a:lnTo>
                  <a:pt x="0" y="547370"/>
                </a:lnTo>
                <a:lnTo>
                  <a:pt x="0" y="704850"/>
                </a:lnTo>
                <a:lnTo>
                  <a:pt x="536016" y="704850"/>
                </a:lnTo>
                <a:lnTo>
                  <a:pt x="536016" y="54737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0544237" y="5859316"/>
            <a:ext cx="671195" cy="705485"/>
          </a:xfrm>
          <a:custGeom>
            <a:avLst/>
            <a:gdLst/>
            <a:ahLst/>
            <a:cxnLst/>
            <a:rect l="l" t="t" r="r" b="b"/>
            <a:pathLst>
              <a:path w="671195" h="705484">
                <a:moveTo>
                  <a:pt x="671047" y="0"/>
                </a:moveTo>
                <a:lnTo>
                  <a:pt x="475566" y="0"/>
                </a:lnTo>
                <a:lnTo>
                  <a:pt x="475566" y="375810"/>
                </a:lnTo>
                <a:lnTo>
                  <a:pt x="164246" y="0"/>
                </a:lnTo>
                <a:lnTo>
                  <a:pt x="0" y="0"/>
                </a:lnTo>
                <a:lnTo>
                  <a:pt x="0" y="705287"/>
                </a:lnTo>
                <a:lnTo>
                  <a:pt x="195480" y="705287"/>
                </a:lnTo>
                <a:lnTo>
                  <a:pt x="195480" y="329466"/>
                </a:lnTo>
                <a:lnTo>
                  <a:pt x="506811" y="705287"/>
                </a:lnTo>
                <a:lnTo>
                  <a:pt x="671047" y="705287"/>
                </a:lnTo>
                <a:lnTo>
                  <a:pt x="67104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1325715" y="6019515"/>
            <a:ext cx="533400" cy="554355"/>
          </a:xfrm>
          <a:custGeom>
            <a:avLst/>
            <a:gdLst/>
            <a:ahLst/>
            <a:cxnLst/>
            <a:rect l="l" t="t" r="r" b="b"/>
            <a:pathLst>
              <a:path w="533400" h="554354">
                <a:moveTo>
                  <a:pt x="517061" y="143482"/>
                </a:moveTo>
                <a:lnTo>
                  <a:pt x="231574" y="143482"/>
                </a:lnTo>
                <a:lnTo>
                  <a:pt x="280242" y="149125"/>
                </a:lnTo>
                <a:lnTo>
                  <a:pt x="315184" y="165620"/>
                </a:lnTo>
                <a:lnTo>
                  <a:pt x="336767" y="192321"/>
                </a:lnTo>
                <a:lnTo>
                  <a:pt x="345361" y="228579"/>
                </a:lnTo>
                <a:lnTo>
                  <a:pt x="238505" y="228579"/>
                </a:lnTo>
                <a:lnTo>
                  <a:pt x="172941" y="232266"/>
                </a:lnTo>
                <a:lnTo>
                  <a:pt x="118510" y="243052"/>
                </a:lnTo>
                <a:lnTo>
                  <a:pt x="74830" y="260519"/>
                </a:lnTo>
                <a:lnTo>
                  <a:pt x="41520" y="284253"/>
                </a:lnTo>
                <a:lnTo>
                  <a:pt x="4486" y="348858"/>
                </a:lnTo>
                <a:lnTo>
                  <a:pt x="0" y="388899"/>
                </a:lnTo>
                <a:lnTo>
                  <a:pt x="5874" y="433436"/>
                </a:lnTo>
                <a:lnTo>
                  <a:pt x="23240" y="473081"/>
                </a:lnTo>
                <a:lnTo>
                  <a:pt x="51711" y="506404"/>
                </a:lnTo>
                <a:lnTo>
                  <a:pt x="90902" y="531977"/>
                </a:lnTo>
                <a:lnTo>
                  <a:pt x="140427" y="548369"/>
                </a:lnTo>
                <a:lnTo>
                  <a:pt x="199899" y="554150"/>
                </a:lnTo>
                <a:lnTo>
                  <a:pt x="253867" y="549171"/>
                </a:lnTo>
                <a:lnTo>
                  <a:pt x="298369" y="534359"/>
                </a:lnTo>
                <a:lnTo>
                  <a:pt x="333221" y="509901"/>
                </a:lnTo>
                <a:lnTo>
                  <a:pt x="358240" y="475985"/>
                </a:lnTo>
                <a:lnTo>
                  <a:pt x="533386" y="475985"/>
                </a:lnTo>
                <a:lnTo>
                  <a:pt x="533386" y="435400"/>
                </a:lnTo>
                <a:lnTo>
                  <a:pt x="252337" y="435400"/>
                </a:lnTo>
                <a:lnTo>
                  <a:pt x="222581" y="431350"/>
                </a:lnTo>
                <a:lnTo>
                  <a:pt x="200516" y="420064"/>
                </a:lnTo>
                <a:lnTo>
                  <a:pt x="186796" y="402839"/>
                </a:lnTo>
                <a:lnTo>
                  <a:pt x="182078" y="380972"/>
                </a:lnTo>
                <a:lnTo>
                  <a:pt x="186424" y="358696"/>
                </a:lnTo>
                <a:lnTo>
                  <a:pt x="200514" y="341521"/>
                </a:lnTo>
                <a:lnTo>
                  <a:pt x="225925" y="330467"/>
                </a:lnTo>
                <a:lnTo>
                  <a:pt x="264232" y="326555"/>
                </a:lnTo>
                <a:lnTo>
                  <a:pt x="533386" y="326555"/>
                </a:lnTo>
                <a:lnTo>
                  <a:pt x="533386" y="247374"/>
                </a:lnTo>
                <a:lnTo>
                  <a:pt x="529720" y="194063"/>
                </a:lnTo>
                <a:lnTo>
                  <a:pt x="518862" y="147513"/>
                </a:lnTo>
                <a:lnTo>
                  <a:pt x="517061" y="143482"/>
                </a:lnTo>
                <a:close/>
              </a:path>
              <a:path w="533400" h="554354">
                <a:moveTo>
                  <a:pt x="533386" y="475985"/>
                </a:moveTo>
                <a:lnTo>
                  <a:pt x="358240" y="475985"/>
                </a:lnTo>
                <a:lnTo>
                  <a:pt x="358240" y="545250"/>
                </a:lnTo>
                <a:lnTo>
                  <a:pt x="533386" y="545250"/>
                </a:lnTo>
                <a:lnTo>
                  <a:pt x="533386" y="475985"/>
                </a:lnTo>
                <a:close/>
              </a:path>
              <a:path w="533400" h="554354">
                <a:moveTo>
                  <a:pt x="533386" y="326555"/>
                </a:moveTo>
                <a:lnTo>
                  <a:pt x="345361" y="326555"/>
                </a:lnTo>
                <a:lnTo>
                  <a:pt x="345361" y="373067"/>
                </a:lnTo>
                <a:lnTo>
                  <a:pt x="330414" y="400754"/>
                </a:lnTo>
                <a:lnTo>
                  <a:pt x="308878" y="420187"/>
                </a:lnTo>
                <a:lnTo>
                  <a:pt x="282327" y="431643"/>
                </a:lnTo>
                <a:lnTo>
                  <a:pt x="252337" y="435400"/>
                </a:lnTo>
                <a:lnTo>
                  <a:pt x="533386" y="435400"/>
                </a:lnTo>
                <a:lnTo>
                  <a:pt x="533386" y="326555"/>
                </a:lnTo>
                <a:close/>
              </a:path>
              <a:path w="533400" h="554354">
                <a:moveTo>
                  <a:pt x="259269" y="0"/>
                </a:moveTo>
                <a:lnTo>
                  <a:pt x="208268" y="2587"/>
                </a:lnTo>
                <a:lnTo>
                  <a:pt x="157358" y="10255"/>
                </a:lnTo>
                <a:lnTo>
                  <a:pt x="108299" y="22863"/>
                </a:lnTo>
                <a:lnTo>
                  <a:pt x="62848" y="40269"/>
                </a:lnTo>
                <a:lnTo>
                  <a:pt x="22763" y="62333"/>
                </a:lnTo>
                <a:lnTo>
                  <a:pt x="86091" y="189994"/>
                </a:lnTo>
                <a:lnTo>
                  <a:pt x="117033" y="170614"/>
                </a:lnTo>
                <a:lnTo>
                  <a:pt x="153264" y="155971"/>
                </a:lnTo>
                <a:lnTo>
                  <a:pt x="192280" y="146712"/>
                </a:lnTo>
                <a:lnTo>
                  <a:pt x="231574" y="143482"/>
                </a:lnTo>
                <a:lnTo>
                  <a:pt x="517061" y="143482"/>
                </a:lnTo>
                <a:lnTo>
                  <a:pt x="501024" y="107594"/>
                </a:lnTo>
                <a:lnTo>
                  <a:pt x="476418" y="74174"/>
                </a:lnTo>
                <a:lnTo>
                  <a:pt x="445255" y="47123"/>
                </a:lnTo>
                <a:lnTo>
                  <a:pt x="407747" y="26311"/>
                </a:lnTo>
                <a:lnTo>
                  <a:pt x="364105" y="11606"/>
                </a:lnTo>
                <a:lnTo>
                  <a:pt x="314542" y="2879"/>
                </a:lnTo>
                <a:lnTo>
                  <a:pt x="25926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7" name="object 7"/>
          <p:cNvGrpSpPr/>
          <p:nvPr/>
        </p:nvGrpSpPr>
        <p:grpSpPr>
          <a:xfrm>
            <a:off x="9507560" y="3992483"/>
            <a:ext cx="1089025" cy="1444625"/>
            <a:chOff x="9507560" y="3992483"/>
            <a:chExt cx="1089025" cy="1444625"/>
          </a:xfrm>
        </p:grpSpPr>
        <p:sp>
          <p:nvSpPr>
            <p:cNvPr id="8" name="object 8"/>
            <p:cNvSpPr/>
            <p:nvPr/>
          </p:nvSpPr>
          <p:spPr>
            <a:xfrm>
              <a:off x="9507560" y="4168019"/>
              <a:ext cx="1089025" cy="544195"/>
            </a:xfrm>
            <a:custGeom>
              <a:avLst/>
              <a:gdLst/>
              <a:ahLst/>
              <a:cxnLst/>
              <a:rect l="l" t="t" r="r" b="b"/>
              <a:pathLst>
                <a:path w="1089025" h="544195">
                  <a:moveTo>
                    <a:pt x="1030031" y="0"/>
                  </a:moveTo>
                  <a:lnTo>
                    <a:pt x="976279" y="1492"/>
                  </a:lnTo>
                  <a:lnTo>
                    <a:pt x="923378" y="5915"/>
                  </a:lnTo>
                  <a:lnTo>
                    <a:pt x="871395" y="13191"/>
                  </a:lnTo>
                  <a:lnTo>
                    <a:pt x="820394" y="23239"/>
                  </a:lnTo>
                  <a:lnTo>
                    <a:pt x="770442" y="35982"/>
                  </a:lnTo>
                  <a:lnTo>
                    <a:pt x="721605" y="51340"/>
                  </a:lnTo>
                  <a:lnTo>
                    <a:pt x="673948" y="69235"/>
                  </a:lnTo>
                  <a:lnTo>
                    <a:pt x="627539" y="89586"/>
                  </a:lnTo>
                  <a:lnTo>
                    <a:pt x="582442" y="112314"/>
                  </a:lnTo>
                  <a:lnTo>
                    <a:pt x="538724" y="137342"/>
                  </a:lnTo>
                  <a:lnTo>
                    <a:pt x="496450" y="164589"/>
                  </a:lnTo>
                  <a:lnTo>
                    <a:pt x="455687" y="193978"/>
                  </a:lnTo>
                  <a:lnTo>
                    <a:pt x="416500" y="225427"/>
                  </a:lnTo>
                  <a:lnTo>
                    <a:pt x="381075" y="196190"/>
                  </a:lnTo>
                  <a:lnTo>
                    <a:pt x="344568" y="167683"/>
                  </a:lnTo>
                  <a:lnTo>
                    <a:pt x="306865" y="140209"/>
                  </a:lnTo>
                  <a:lnTo>
                    <a:pt x="267855" y="114067"/>
                  </a:lnTo>
                  <a:lnTo>
                    <a:pt x="227423" y="89558"/>
                  </a:lnTo>
                  <a:lnTo>
                    <a:pt x="185458" y="66984"/>
                  </a:lnTo>
                  <a:lnTo>
                    <a:pt x="141846" y="46644"/>
                  </a:lnTo>
                  <a:lnTo>
                    <a:pt x="96474" y="28840"/>
                  </a:lnTo>
                  <a:lnTo>
                    <a:pt x="49229" y="13872"/>
                  </a:lnTo>
                  <a:lnTo>
                    <a:pt x="0" y="2041"/>
                  </a:lnTo>
                  <a:lnTo>
                    <a:pt x="0" y="249029"/>
                  </a:lnTo>
                  <a:lnTo>
                    <a:pt x="51241" y="256930"/>
                  </a:lnTo>
                  <a:lnTo>
                    <a:pt x="99742" y="275819"/>
                  </a:lnTo>
                  <a:lnTo>
                    <a:pt x="144736" y="303400"/>
                  </a:lnTo>
                  <a:lnTo>
                    <a:pt x="185452" y="337380"/>
                  </a:lnTo>
                  <a:lnTo>
                    <a:pt x="221122" y="375464"/>
                  </a:lnTo>
                  <a:lnTo>
                    <a:pt x="250976" y="415359"/>
                  </a:lnTo>
                  <a:lnTo>
                    <a:pt x="282842" y="477274"/>
                  </a:lnTo>
                  <a:lnTo>
                    <a:pt x="303194" y="543878"/>
                  </a:lnTo>
                  <a:lnTo>
                    <a:pt x="526915" y="543878"/>
                  </a:lnTo>
                  <a:lnTo>
                    <a:pt x="548562" y="502878"/>
                  </a:lnTo>
                  <a:lnTo>
                    <a:pt x="572985" y="463734"/>
                  </a:lnTo>
                  <a:lnTo>
                    <a:pt x="600065" y="426585"/>
                  </a:lnTo>
                  <a:lnTo>
                    <a:pt x="629683" y="391565"/>
                  </a:lnTo>
                  <a:lnTo>
                    <a:pt x="661721" y="358813"/>
                  </a:lnTo>
                  <a:lnTo>
                    <a:pt x="696058" y="328463"/>
                  </a:lnTo>
                  <a:lnTo>
                    <a:pt x="732577" y="300654"/>
                  </a:lnTo>
                  <a:lnTo>
                    <a:pt x="771157" y="275521"/>
                  </a:lnTo>
                  <a:lnTo>
                    <a:pt x="811681" y="253202"/>
                  </a:lnTo>
                  <a:lnTo>
                    <a:pt x="854030" y="233831"/>
                  </a:lnTo>
                  <a:lnTo>
                    <a:pt x="898083" y="217547"/>
                  </a:lnTo>
                  <a:lnTo>
                    <a:pt x="943723" y="204486"/>
                  </a:lnTo>
                  <a:lnTo>
                    <a:pt x="990831" y="194784"/>
                  </a:lnTo>
                  <a:lnTo>
                    <a:pt x="1039286" y="188578"/>
                  </a:lnTo>
                  <a:lnTo>
                    <a:pt x="1088972" y="186004"/>
                  </a:lnTo>
                  <a:lnTo>
                    <a:pt x="1088972" y="2052"/>
                  </a:lnTo>
                  <a:lnTo>
                    <a:pt x="1082678" y="1126"/>
                  </a:lnTo>
                  <a:lnTo>
                    <a:pt x="1067276" y="488"/>
                  </a:lnTo>
                  <a:lnTo>
                    <a:pt x="1047987" y="118"/>
                  </a:lnTo>
                  <a:lnTo>
                    <a:pt x="103003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798759" y="3992483"/>
              <a:ext cx="253290" cy="253290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9507567" y="4711901"/>
              <a:ext cx="1089025" cy="549910"/>
            </a:xfrm>
            <a:custGeom>
              <a:avLst/>
              <a:gdLst/>
              <a:ahLst/>
              <a:cxnLst/>
              <a:rect l="l" t="t" r="r" b="b"/>
              <a:pathLst>
                <a:path w="1089025" h="549910">
                  <a:moveTo>
                    <a:pt x="785777" y="0"/>
                  </a:moveTo>
                  <a:lnTo>
                    <a:pt x="562056" y="0"/>
                  </a:lnTo>
                  <a:lnTo>
                    <a:pt x="540278" y="42894"/>
                  </a:lnTo>
                  <a:lnTo>
                    <a:pt x="515502" y="83554"/>
                  </a:lnTo>
                  <a:lnTo>
                    <a:pt x="487901" y="121880"/>
                  </a:lnTo>
                  <a:lnTo>
                    <a:pt x="457650" y="157772"/>
                  </a:lnTo>
                  <a:lnTo>
                    <a:pt x="424924" y="191130"/>
                  </a:lnTo>
                  <a:lnTo>
                    <a:pt x="389897" y="221854"/>
                  </a:lnTo>
                  <a:lnTo>
                    <a:pt x="352746" y="249844"/>
                  </a:lnTo>
                  <a:lnTo>
                    <a:pt x="313644" y="274999"/>
                  </a:lnTo>
                  <a:lnTo>
                    <a:pt x="272766" y="297220"/>
                  </a:lnTo>
                  <a:lnTo>
                    <a:pt x="230288" y="316406"/>
                  </a:lnTo>
                  <a:lnTo>
                    <a:pt x="186383" y="332458"/>
                  </a:lnTo>
                  <a:lnTo>
                    <a:pt x="141227" y="345275"/>
                  </a:lnTo>
                  <a:lnTo>
                    <a:pt x="94995" y="354758"/>
                  </a:lnTo>
                  <a:lnTo>
                    <a:pt x="47860" y="360805"/>
                  </a:lnTo>
                  <a:lnTo>
                    <a:pt x="0" y="363318"/>
                  </a:lnTo>
                  <a:lnTo>
                    <a:pt x="0" y="547271"/>
                  </a:lnTo>
                  <a:lnTo>
                    <a:pt x="6293" y="548197"/>
                  </a:lnTo>
                  <a:lnTo>
                    <a:pt x="21695" y="548835"/>
                  </a:lnTo>
                  <a:lnTo>
                    <a:pt x="40984" y="549204"/>
                  </a:lnTo>
                  <a:lnTo>
                    <a:pt x="58940" y="549323"/>
                  </a:lnTo>
                  <a:lnTo>
                    <a:pt x="112692" y="547831"/>
                  </a:lnTo>
                  <a:lnTo>
                    <a:pt x="165593" y="543408"/>
                  </a:lnTo>
                  <a:lnTo>
                    <a:pt x="217577" y="536132"/>
                  </a:lnTo>
                  <a:lnTo>
                    <a:pt x="268577" y="526083"/>
                  </a:lnTo>
                  <a:lnTo>
                    <a:pt x="318529" y="513340"/>
                  </a:lnTo>
                  <a:lnTo>
                    <a:pt x="367366" y="497982"/>
                  </a:lnTo>
                  <a:lnTo>
                    <a:pt x="415023" y="480088"/>
                  </a:lnTo>
                  <a:lnTo>
                    <a:pt x="461432" y="459737"/>
                  </a:lnTo>
                  <a:lnTo>
                    <a:pt x="506529" y="437008"/>
                  </a:lnTo>
                  <a:lnTo>
                    <a:pt x="550247" y="411981"/>
                  </a:lnTo>
                  <a:lnTo>
                    <a:pt x="592521" y="384733"/>
                  </a:lnTo>
                  <a:lnTo>
                    <a:pt x="633284" y="355345"/>
                  </a:lnTo>
                  <a:lnTo>
                    <a:pt x="672471" y="323895"/>
                  </a:lnTo>
                  <a:lnTo>
                    <a:pt x="708179" y="353133"/>
                  </a:lnTo>
                  <a:lnTo>
                    <a:pt x="745409" y="381639"/>
                  </a:lnTo>
                  <a:lnTo>
                    <a:pt x="784085" y="409114"/>
                  </a:lnTo>
                  <a:lnTo>
                    <a:pt x="824132" y="435256"/>
                  </a:lnTo>
                  <a:lnTo>
                    <a:pt x="865474" y="459764"/>
                  </a:lnTo>
                  <a:lnTo>
                    <a:pt x="908037" y="482339"/>
                  </a:lnTo>
                  <a:lnTo>
                    <a:pt x="951743" y="502679"/>
                  </a:lnTo>
                  <a:lnTo>
                    <a:pt x="996518" y="520483"/>
                  </a:lnTo>
                  <a:lnTo>
                    <a:pt x="1042286" y="535450"/>
                  </a:lnTo>
                  <a:lnTo>
                    <a:pt x="1088972" y="547281"/>
                  </a:lnTo>
                  <a:lnTo>
                    <a:pt x="1088972" y="300294"/>
                  </a:lnTo>
                  <a:lnTo>
                    <a:pt x="1037730" y="292190"/>
                  </a:lnTo>
                  <a:lnTo>
                    <a:pt x="989229" y="272798"/>
                  </a:lnTo>
                  <a:lnTo>
                    <a:pt x="944235" y="244561"/>
                  </a:lnTo>
                  <a:lnTo>
                    <a:pt x="903519" y="209926"/>
                  </a:lnTo>
                  <a:lnTo>
                    <a:pt x="867849" y="171338"/>
                  </a:lnTo>
                  <a:lnTo>
                    <a:pt x="837995" y="131242"/>
                  </a:lnTo>
                  <a:lnTo>
                    <a:pt x="806129" y="75814"/>
                  </a:lnTo>
                  <a:lnTo>
                    <a:pt x="794160" y="41998"/>
                  </a:lnTo>
                  <a:lnTo>
                    <a:pt x="78577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052049" y="5183470"/>
              <a:ext cx="253290" cy="253290"/>
            </a:xfrm>
            <a:prstGeom prst="rect">
              <a:avLst/>
            </a:prstGeom>
          </p:spPr>
        </p:pic>
      </p:grp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6510">
              <a:lnSpc>
                <a:spcPct val="100000"/>
              </a:lnSpc>
              <a:spcBef>
                <a:spcPts val="125"/>
              </a:spcBef>
            </a:pPr>
            <a:r>
              <a:rPr spc="85" dirty="0"/>
              <a:t>volna.in.ua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Фірмова">
      <a:dk1>
        <a:sysClr val="windowText" lastClr="000000"/>
      </a:dk1>
      <a:lt1>
        <a:sysClr val="window" lastClr="FFFFFF"/>
      </a:lt1>
      <a:dk2>
        <a:srgbClr val="00A99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Фірмові">
      <a:majorFont>
        <a:latin typeface="Montserrat Medium"/>
        <a:ea typeface=""/>
        <a:cs typeface=""/>
      </a:majorFont>
      <a:minorFont>
        <a:latin typeface="Montserrat Medium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</TotalTime>
  <Words>335</Words>
  <Application>Microsoft Office PowerPoint</Application>
  <PresentationFormat>Произвольный</PresentationFormat>
  <Paragraphs>27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Office Theme</vt:lpstr>
      <vt:lpstr>Презентация PowerPoint</vt:lpstr>
      <vt:lpstr>ЗВІТ НАГЛЯДОВОЇ РАДИ 2023 РІК</vt:lpstr>
      <vt:lpstr>Статутна діяльність</vt:lpstr>
      <vt:lpstr>Стратегічні напрямки та діяльність</vt:lpstr>
      <vt:lpstr>ФІНАНСУВАННЯ</vt:lpstr>
      <vt:lpstr>Досягнення</vt:lpstr>
      <vt:lpstr>Презентация PowerPoint</vt:lpstr>
      <vt:lpstr>ПРОБЛЕМИ:</vt:lpstr>
      <vt:lpstr>volna.in.ua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Для Интернета</dc:title>
  <dc:creator>Пользователь</dc:creator>
  <cp:lastModifiedBy>user</cp:lastModifiedBy>
  <cp:revision>12</cp:revision>
  <dcterms:created xsi:type="dcterms:W3CDTF">2023-05-25T14:43:49Z</dcterms:created>
  <dcterms:modified xsi:type="dcterms:W3CDTF">2024-06-13T12:37:09Z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2023-05-24T00:00:00Z</vt:filetime>
  </property>
  <property fmtid="{D5CDD505-2E9C-101B-9397-08002B2CF9AE}" pid="3" name="Creator">
    <vt:lpwstr>Adobe Illustrator CC (Windows)</vt:lpwstr>
  </property>
  <property fmtid="{D5CDD505-2E9C-101B-9397-08002B2CF9AE}" pid="4" name="LastSaved">
    <vt:filetime>2023-05-25T00:00:00Z</vt:filetime>
  </property>
</Properties>
</file>